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6858000" cx="12192000"/>
  <p:notesSz cx="7053250" cy="9309100"/>
  <p:embeddedFontLst>
    <p:embeddedFont>
      <p:font typeface="Corsiva"/>
      <p:regular r:id="rId27"/>
      <p:bold r:id="rId28"/>
      <p:italic r:id="rId29"/>
      <p:boldItalic r:id="rId30"/>
    </p:embeddedFont>
    <p:embeddedFont>
      <p:font typeface="Century Gothic"/>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Corsiva-bold.fntdata"/><Relationship Id="rId27" Type="http://schemas.openxmlformats.org/officeDocument/2006/relationships/font" Target="fonts/Corsiva-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Corsiva-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CenturyGothic-regular.fntdata"/><Relationship Id="rId30" Type="http://schemas.openxmlformats.org/officeDocument/2006/relationships/font" Target="fonts/Corsiva-boldItalic.fntdata"/><Relationship Id="rId11" Type="http://schemas.openxmlformats.org/officeDocument/2006/relationships/slide" Target="slides/slide7.xml"/><Relationship Id="rId33" Type="http://schemas.openxmlformats.org/officeDocument/2006/relationships/font" Target="fonts/CenturyGothic-italic.fntdata"/><Relationship Id="rId10" Type="http://schemas.openxmlformats.org/officeDocument/2006/relationships/slide" Target="slides/slide6.xml"/><Relationship Id="rId32" Type="http://schemas.openxmlformats.org/officeDocument/2006/relationships/font" Target="fonts/CenturyGothic-bold.fntdata"/><Relationship Id="rId13" Type="http://schemas.openxmlformats.org/officeDocument/2006/relationships/slide" Target="slides/slide9.xml"/><Relationship Id="rId12" Type="http://schemas.openxmlformats.org/officeDocument/2006/relationships/slide" Target="slides/slide8.xml"/><Relationship Id="rId34" Type="http://schemas.openxmlformats.org/officeDocument/2006/relationships/font" Target="fonts/CenturyGothic-bold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56414" cy="467072"/>
          </a:xfrm>
          <a:prstGeom prst="rect">
            <a:avLst/>
          </a:prstGeom>
          <a:noFill/>
          <a:ln>
            <a:noFill/>
          </a:ln>
        </p:spPr>
        <p:txBody>
          <a:bodyPr anchorCtr="0" anchor="t" bIns="46725" lIns="93475" spcFirstLastPara="1" rIns="93475" wrap="square" tIns="46725"/>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95217" y="0"/>
            <a:ext cx="3056414" cy="467072"/>
          </a:xfrm>
          <a:prstGeom prst="rect">
            <a:avLst/>
          </a:prstGeom>
          <a:noFill/>
          <a:ln>
            <a:noFill/>
          </a:ln>
        </p:spPr>
        <p:txBody>
          <a:bodyPr anchorCtr="0" anchor="t" bIns="46725" lIns="93475" spcFirstLastPara="1" rIns="93475" wrap="square" tIns="46725"/>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5327" y="4480004"/>
            <a:ext cx="5642610" cy="3665458"/>
          </a:xfrm>
          <a:prstGeom prst="rect">
            <a:avLst/>
          </a:prstGeom>
          <a:noFill/>
          <a:ln>
            <a:noFill/>
          </a:ln>
        </p:spPr>
        <p:txBody>
          <a:bodyPr anchorCtr="0" anchor="t" bIns="46725" lIns="93475" spcFirstLastPara="1" rIns="93475" wrap="square" tIns="46725"/>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42030"/>
            <a:ext cx="3056414" cy="467071"/>
          </a:xfrm>
          <a:prstGeom prst="rect">
            <a:avLst/>
          </a:prstGeom>
          <a:noFill/>
          <a:ln>
            <a:noFill/>
          </a:ln>
        </p:spPr>
        <p:txBody>
          <a:bodyPr anchorCtr="0" anchor="b" bIns="46725" lIns="93475" spcFirstLastPara="1" rIns="93475" wrap="square" tIns="46725"/>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95217" y="8842030"/>
            <a:ext cx="3056414" cy="467071"/>
          </a:xfrm>
          <a:prstGeom prst="rect">
            <a:avLst/>
          </a:prstGeom>
          <a:noFill/>
          <a:ln>
            <a:noFill/>
          </a:ln>
        </p:spPr>
        <p:txBody>
          <a:bodyPr anchorCtr="0" anchor="b" bIns="46725" lIns="93475" spcFirstLastPara="1" rIns="93475" wrap="square" tIns="4672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p1: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166" name="Google Shape;166;p1: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p2: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173" name="Google Shape;173;p2: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p3: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178" name="Google Shape;178;p3: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p4: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183" name="Google Shape;183;p4: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p5: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191" name="Google Shape;191;p5: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p6: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199" name="Google Shape;199;p6: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p7: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04" name="Google Shape;204;p7: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8" name="Shape 208"/>
        <p:cNvGrpSpPr/>
        <p:nvPr/>
      </p:nvGrpSpPr>
      <p:grpSpPr>
        <a:xfrm>
          <a:off x="0" y="0"/>
          <a:ext cx="0" cy="0"/>
          <a:chOff x="0" y="0"/>
          <a:chExt cx="0" cy="0"/>
        </a:xfrm>
      </p:grpSpPr>
      <p:sp>
        <p:nvSpPr>
          <p:cNvPr id="209" name="Google Shape;209;p8: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10" name="Google Shape;210;p8: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p9: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16" name="Google Shape;216;p9: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p10: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23" name="Google Shape;223;p10: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Google Shape;228;p11: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29" name="Google Shape;229;p11: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Google Shape;234;p12: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35" name="Google Shape;235;p12: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g4feb6c07c0_0_0:notes"/>
          <p:cNvSpPr/>
          <p:nvPr>
            <p:ph idx="2" type="sldImg"/>
          </p:nvPr>
        </p:nvSpPr>
        <p:spPr>
          <a:xfrm>
            <a:off x="733425" y="1163638"/>
            <a:ext cx="5586300" cy="31416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4feb6c07c0_0_0:notes"/>
          <p:cNvSpPr txBox="1"/>
          <p:nvPr>
            <p:ph idx="1" type="body"/>
          </p:nvPr>
        </p:nvSpPr>
        <p:spPr>
          <a:xfrm>
            <a:off x="705327" y="4480004"/>
            <a:ext cx="5642700" cy="3665400"/>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41" name="Google Shape;241;g4feb6c07c0_0_0:notes"/>
          <p:cNvSpPr txBox="1"/>
          <p:nvPr>
            <p:ph idx="12" type="sldNum"/>
          </p:nvPr>
        </p:nvSpPr>
        <p:spPr>
          <a:xfrm>
            <a:off x="3995217" y="8842030"/>
            <a:ext cx="3056400" cy="467100"/>
          </a:xfrm>
          <a:prstGeom prst="rect">
            <a:avLst/>
          </a:prstGeom>
        </p:spPr>
        <p:txBody>
          <a:bodyPr anchorCtr="0" anchor="b" bIns="46725" lIns="93475" spcFirstLastPara="1" rIns="93475" wrap="square" tIns="4672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p13: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47" name="Google Shape;247;p13: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p14: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55" name="Google Shape;255;p14: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Google Shape;262;p15: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63" name="Google Shape;263;p15: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6" name="Shape 266"/>
        <p:cNvGrpSpPr/>
        <p:nvPr/>
      </p:nvGrpSpPr>
      <p:grpSpPr>
        <a:xfrm>
          <a:off x="0" y="0"/>
          <a:ext cx="0" cy="0"/>
          <a:chOff x="0" y="0"/>
          <a:chExt cx="0" cy="0"/>
        </a:xfrm>
      </p:grpSpPr>
      <p:sp>
        <p:nvSpPr>
          <p:cNvPr id="267" name="Google Shape;267;p16: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68" name="Google Shape;268;p16: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g4feb6c07c0_0_8:notes"/>
          <p:cNvSpPr/>
          <p:nvPr>
            <p:ph idx="2" type="sldImg"/>
          </p:nvPr>
        </p:nvSpPr>
        <p:spPr>
          <a:xfrm>
            <a:off x="733425" y="1163638"/>
            <a:ext cx="5586300" cy="31416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4feb6c07c0_0_8:notes"/>
          <p:cNvSpPr txBox="1"/>
          <p:nvPr>
            <p:ph idx="1" type="body"/>
          </p:nvPr>
        </p:nvSpPr>
        <p:spPr>
          <a:xfrm>
            <a:off x="705327" y="4480004"/>
            <a:ext cx="5642700" cy="3665400"/>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77" name="Google Shape;277;g4feb6c07c0_0_8:notes"/>
          <p:cNvSpPr txBox="1"/>
          <p:nvPr>
            <p:ph idx="12" type="sldNum"/>
          </p:nvPr>
        </p:nvSpPr>
        <p:spPr>
          <a:xfrm>
            <a:off x="3995217" y="8842030"/>
            <a:ext cx="3056400" cy="467100"/>
          </a:xfrm>
          <a:prstGeom prst="rect">
            <a:avLst/>
          </a:prstGeom>
        </p:spPr>
        <p:txBody>
          <a:bodyPr anchorCtr="0" anchor="b" bIns="46725" lIns="93475" spcFirstLastPara="1" rIns="93475" wrap="square" tIns="4672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Google Shape;281;p17: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82" name="Google Shape;282;p17: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p18: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290" name="Google Shape;290;p18: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p19:notes"/>
          <p:cNvSpPr txBox="1"/>
          <p:nvPr>
            <p:ph idx="1" type="body"/>
          </p:nvPr>
        </p:nvSpPr>
        <p:spPr>
          <a:xfrm>
            <a:off x="705327" y="4480004"/>
            <a:ext cx="5642610" cy="3665458"/>
          </a:xfrm>
          <a:prstGeom prst="rect">
            <a:avLst/>
          </a:prstGeom>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300" name="Google Shape;300;p19: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4" name="Shape 304"/>
        <p:cNvGrpSpPr/>
        <p:nvPr/>
      </p:nvGrpSpPr>
      <p:grpSpPr>
        <a:xfrm>
          <a:off x="0" y="0"/>
          <a:ext cx="0" cy="0"/>
          <a:chOff x="0" y="0"/>
          <a:chExt cx="0" cy="0"/>
        </a:xfrm>
      </p:grpSpPr>
      <p:sp>
        <p:nvSpPr>
          <p:cNvPr id="305" name="Google Shape;305;p20:notes"/>
          <p:cNvSpPr/>
          <p:nvPr>
            <p:ph idx="2" type="sldImg"/>
          </p:nvPr>
        </p:nvSpPr>
        <p:spPr>
          <a:xfrm>
            <a:off x="733425" y="1163638"/>
            <a:ext cx="5586413"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20:notes"/>
          <p:cNvSpPr txBox="1"/>
          <p:nvPr>
            <p:ph idx="1" type="body"/>
          </p:nvPr>
        </p:nvSpPr>
        <p:spPr>
          <a:xfrm>
            <a:off x="705327" y="4480004"/>
            <a:ext cx="5642610" cy="3665458"/>
          </a:xfrm>
          <a:prstGeom prst="rect">
            <a:avLst/>
          </a:prstGeom>
          <a:noFill/>
          <a:ln>
            <a:noFill/>
          </a:ln>
        </p:spPr>
        <p:txBody>
          <a:bodyPr anchorCtr="0" anchor="t" bIns="46725" lIns="93475" spcFirstLastPara="1" rIns="93475" wrap="square" tIns="46725">
            <a:noAutofit/>
          </a:bodyPr>
          <a:lstStyle/>
          <a:p>
            <a:pPr indent="0" lvl="0" marL="0" rtl="0" algn="l">
              <a:spcBef>
                <a:spcPts val="0"/>
              </a:spcBef>
              <a:spcAft>
                <a:spcPts val="0"/>
              </a:spcAft>
              <a:buNone/>
            </a:pPr>
            <a:r>
              <a:t/>
            </a:r>
            <a:endParaRPr/>
          </a:p>
        </p:txBody>
      </p:sp>
      <p:sp>
        <p:nvSpPr>
          <p:cNvPr id="307" name="Google Shape;307;p20:notes"/>
          <p:cNvSpPr txBox="1"/>
          <p:nvPr>
            <p:ph idx="12" type="sldNum"/>
          </p:nvPr>
        </p:nvSpPr>
        <p:spPr>
          <a:xfrm>
            <a:off x="3995217" y="8842030"/>
            <a:ext cx="3056414" cy="467071"/>
          </a:xfrm>
          <a:prstGeom prst="rect">
            <a:avLst/>
          </a:prstGeom>
          <a:noFill/>
          <a:ln>
            <a:noFill/>
          </a:ln>
        </p:spPr>
        <p:txBody>
          <a:bodyPr anchorCtr="0" anchor="b" bIns="46725" lIns="93475" spcFirstLastPara="1" rIns="93475" wrap="square" tIns="467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42" name="Shape 42"/>
        <p:cNvGrpSpPr/>
        <p:nvPr/>
      </p:nvGrpSpPr>
      <p:grpSpPr>
        <a:xfrm>
          <a:off x="0" y="0"/>
          <a:ext cx="0" cy="0"/>
          <a:chOff x="0" y="0"/>
          <a:chExt cx="0" cy="0"/>
        </a:xfrm>
      </p:grpSpPr>
      <p:sp>
        <p:nvSpPr>
          <p:cNvPr id="43" name="Google Shape;43;p2"/>
          <p:cNvSpPr txBox="1"/>
          <p:nvPr>
            <p:ph type="ctrTitle"/>
          </p:nvPr>
        </p:nvSpPr>
        <p:spPr>
          <a:xfrm>
            <a:off x="2589213" y="2514600"/>
            <a:ext cx="8915399" cy="2262781"/>
          </a:xfrm>
          <a:prstGeom prst="rect">
            <a:avLst/>
          </a:prstGeom>
          <a:noFill/>
          <a:ln>
            <a:noFill/>
          </a:ln>
        </p:spPr>
        <p:txBody>
          <a:bodyPr anchorCtr="0" anchor="b" bIns="45700" lIns="91425" spcFirstLastPara="1" rIns="91425" wrap="square" tIns="45700"/>
          <a:lstStyle>
            <a:lvl1pPr lvl="0" algn="l">
              <a:spcBef>
                <a:spcPts val="0"/>
              </a:spcBef>
              <a:spcAft>
                <a:spcPts val="0"/>
              </a:spcAft>
              <a:buClr>
                <a:srgbClr val="262626"/>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p:txBody>
      </p:sp>
      <p:sp>
        <p:nvSpPr>
          <p:cNvPr id="45" name="Google Shape;45;p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txBox="1"/>
          <p:nvPr>
            <p:ph idx="12" type="sldNum"/>
          </p:nvPr>
        </p:nvSpPr>
        <p:spPr>
          <a:xfrm>
            <a:off x="531812" y="4529540"/>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49" name="Shape 49"/>
        <p:cNvGrpSpPr/>
        <p:nvPr/>
      </p:nvGrpSpPr>
      <p:grpSpPr>
        <a:xfrm>
          <a:off x="0" y="0"/>
          <a:ext cx="0" cy="0"/>
          <a:chOff x="0" y="0"/>
          <a:chExt cx="0" cy="0"/>
        </a:xfrm>
      </p:grpSpPr>
      <p:sp>
        <p:nvSpPr>
          <p:cNvPr id="50" name="Google Shape;50;p3"/>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52" name="Google Shape;52;p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56" name="Shape 56"/>
        <p:cNvGrpSpPr/>
        <p:nvPr/>
      </p:nvGrpSpPr>
      <p:grpSpPr>
        <a:xfrm>
          <a:off x="0" y="0"/>
          <a:ext cx="0" cy="0"/>
          <a:chOff x="0" y="0"/>
          <a:chExt cx="0" cy="0"/>
        </a:xfrm>
      </p:grpSpPr>
      <p:sp>
        <p:nvSpPr>
          <p:cNvPr id="57" name="Google Shape;57;p4"/>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lstStyle>
            <a:lvl1pPr lvl="0" algn="l">
              <a:spcBef>
                <a:spcPts val="0"/>
              </a:spcBef>
              <a:spcAft>
                <a:spcPts val="0"/>
              </a:spcAft>
              <a:buClr>
                <a:srgbClr val="262626"/>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4"/>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lstStyle>
            <a:lvl1pPr indent="-228600" lvl="0" marL="457200" algn="l">
              <a:spcBef>
                <a:spcPts val="1000"/>
              </a:spcBef>
              <a:spcAft>
                <a:spcPts val="0"/>
              </a:spcAft>
              <a:buSzPts val="2000"/>
              <a:buNone/>
              <a:defRPr sz="20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59" name="Google Shape;59;p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4"/>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4"/>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63" name="Shape 63"/>
        <p:cNvGrpSpPr/>
        <p:nvPr/>
      </p:nvGrpSpPr>
      <p:grpSpPr>
        <a:xfrm>
          <a:off x="0" y="0"/>
          <a:ext cx="0" cy="0"/>
          <a:chOff x="0" y="0"/>
          <a:chExt cx="0" cy="0"/>
        </a:xfrm>
      </p:grpSpPr>
      <p:sp>
        <p:nvSpPr>
          <p:cNvPr id="64" name="Google Shape;64;p5"/>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5"/>
          <p:cNvSpPr txBox="1"/>
          <p:nvPr>
            <p:ph idx="1" type="body"/>
          </p:nvPr>
        </p:nvSpPr>
        <p:spPr>
          <a:xfrm>
            <a:off x="2589212" y="2133600"/>
            <a:ext cx="4313864" cy="3777622"/>
          </a:xfrm>
          <a:prstGeom prst="rect">
            <a:avLst/>
          </a:prstGeom>
          <a:noFill/>
          <a:ln>
            <a:noFill/>
          </a:ln>
        </p:spPr>
        <p:txBody>
          <a:bodyPr anchorCtr="0" anchor="t" bIns="45700" lIns="91425" spcFirstLastPara="1" rIns="91425" wrap="square" tIns="45700"/>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66" name="Google Shape;66;p5"/>
          <p:cNvSpPr txBox="1"/>
          <p:nvPr>
            <p:ph idx="2" type="body"/>
          </p:nvPr>
        </p:nvSpPr>
        <p:spPr>
          <a:xfrm>
            <a:off x="7190747" y="2126222"/>
            <a:ext cx="4313864" cy="3777622"/>
          </a:xfrm>
          <a:prstGeom prst="rect">
            <a:avLst/>
          </a:prstGeom>
          <a:noFill/>
          <a:ln>
            <a:noFill/>
          </a:ln>
        </p:spPr>
        <p:txBody>
          <a:bodyPr anchorCtr="0" anchor="t" bIns="45700" lIns="91425" spcFirstLastPara="1" rIns="91425" wrap="square" tIns="45700"/>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67" name="Google Shape;67;p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5"/>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5"/>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71" name="Shape 71"/>
        <p:cNvGrpSpPr/>
        <p:nvPr/>
      </p:nvGrpSpPr>
      <p:grpSpPr>
        <a:xfrm>
          <a:off x="0" y="0"/>
          <a:ext cx="0" cy="0"/>
          <a:chOff x="0" y="0"/>
          <a:chExt cx="0" cy="0"/>
        </a:xfrm>
      </p:grpSpPr>
      <p:sp>
        <p:nvSpPr>
          <p:cNvPr id="72" name="Google Shape;72;p6"/>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6"/>
          <p:cNvSpPr txBox="1"/>
          <p:nvPr>
            <p:ph idx="1" type="body"/>
          </p:nvPr>
        </p:nvSpPr>
        <p:spPr>
          <a:xfrm>
            <a:off x="2939373" y="1972703"/>
            <a:ext cx="3992732" cy="576262"/>
          </a:xfrm>
          <a:prstGeom prst="rect">
            <a:avLst/>
          </a:prstGeom>
          <a:noFill/>
          <a:ln>
            <a:noFill/>
          </a:ln>
        </p:spPr>
        <p:txBody>
          <a:bodyPr anchorCtr="0" anchor="b" bIns="45700" lIns="91425" spcFirstLastPara="1" rIns="91425" wrap="square" tIns="45700"/>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74" name="Google Shape;74;p6"/>
          <p:cNvSpPr txBox="1"/>
          <p:nvPr>
            <p:ph idx="2" type="body"/>
          </p:nvPr>
        </p:nvSpPr>
        <p:spPr>
          <a:xfrm>
            <a:off x="2589212" y="2548966"/>
            <a:ext cx="4342893" cy="3354060"/>
          </a:xfrm>
          <a:prstGeom prst="rect">
            <a:avLst/>
          </a:prstGeom>
          <a:noFill/>
          <a:ln>
            <a:noFill/>
          </a:ln>
        </p:spPr>
        <p:txBody>
          <a:bodyPr anchorCtr="0" anchor="t" bIns="45700" lIns="91425" spcFirstLastPara="1" rIns="91425" wrap="square" tIns="45700"/>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75" name="Google Shape;75;p6"/>
          <p:cNvSpPr txBox="1"/>
          <p:nvPr>
            <p:ph idx="3" type="body"/>
          </p:nvPr>
        </p:nvSpPr>
        <p:spPr>
          <a:xfrm>
            <a:off x="7506629" y="1969475"/>
            <a:ext cx="3999001" cy="576262"/>
          </a:xfrm>
          <a:prstGeom prst="rect">
            <a:avLst/>
          </a:prstGeom>
          <a:noFill/>
          <a:ln>
            <a:noFill/>
          </a:ln>
        </p:spPr>
        <p:txBody>
          <a:bodyPr anchorCtr="0" anchor="b" bIns="45700" lIns="91425" spcFirstLastPara="1" rIns="91425" wrap="square" tIns="45700"/>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76" name="Google Shape;76;p6"/>
          <p:cNvSpPr txBox="1"/>
          <p:nvPr>
            <p:ph idx="4" type="body"/>
          </p:nvPr>
        </p:nvSpPr>
        <p:spPr>
          <a:xfrm>
            <a:off x="7166957" y="2545738"/>
            <a:ext cx="4338674" cy="3354060"/>
          </a:xfrm>
          <a:prstGeom prst="rect">
            <a:avLst/>
          </a:prstGeom>
          <a:noFill/>
          <a:ln>
            <a:noFill/>
          </a:ln>
        </p:spPr>
        <p:txBody>
          <a:bodyPr anchorCtr="0" anchor="t" bIns="45700" lIns="91425" spcFirstLastPara="1" rIns="91425" wrap="square" tIns="45700"/>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77" name="Google Shape;77;p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6"/>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6"/>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81" name="Shape 81"/>
        <p:cNvGrpSpPr/>
        <p:nvPr/>
      </p:nvGrpSpPr>
      <p:grpSpPr>
        <a:xfrm>
          <a:off x="0" y="0"/>
          <a:ext cx="0" cy="0"/>
          <a:chOff x="0" y="0"/>
          <a:chExt cx="0" cy="0"/>
        </a:xfrm>
      </p:grpSpPr>
      <p:sp>
        <p:nvSpPr>
          <p:cNvPr id="82" name="Google Shape;82;p7"/>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7"/>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7"/>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87" name="Shape 87"/>
        <p:cNvGrpSpPr/>
        <p:nvPr/>
      </p:nvGrpSpPr>
      <p:grpSpPr>
        <a:xfrm>
          <a:off x="0" y="0"/>
          <a:ext cx="0" cy="0"/>
          <a:chOff x="0" y="0"/>
          <a:chExt cx="0" cy="0"/>
        </a:xfrm>
      </p:grpSpPr>
      <p:sp>
        <p:nvSpPr>
          <p:cNvPr id="88" name="Google Shape;88;p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8"/>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92" name="Shape 92"/>
        <p:cNvGrpSpPr/>
        <p:nvPr/>
      </p:nvGrpSpPr>
      <p:grpSpPr>
        <a:xfrm>
          <a:off x="0" y="0"/>
          <a:ext cx="0" cy="0"/>
          <a:chOff x="0" y="0"/>
          <a:chExt cx="0" cy="0"/>
        </a:xfrm>
      </p:grpSpPr>
      <p:sp>
        <p:nvSpPr>
          <p:cNvPr id="93" name="Google Shape;93;p9"/>
          <p:cNvSpPr txBox="1"/>
          <p:nvPr>
            <p:ph type="title"/>
          </p:nvPr>
        </p:nvSpPr>
        <p:spPr>
          <a:xfrm>
            <a:off x="2589212" y="446088"/>
            <a:ext cx="3505199" cy="976312"/>
          </a:xfrm>
          <a:prstGeom prst="rect">
            <a:avLst/>
          </a:prstGeom>
          <a:noFill/>
          <a:ln>
            <a:noFill/>
          </a:ln>
        </p:spPr>
        <p:txBody>
          <a:bodyPr anchorCtr="0" anchor="b" bIns="45700" lIns="91425" spcFirstLastPara="1" rIns="91425" wrap="square" tIns="45700"/>
          <a:lstStyle>
            <a:lvl1pPr lvl="0" algn="l">
              <a:spcBef>
                <a:spcPts val="0"/>
              </a:spcBef>
              <a:spcAft>
                <a:spcPts val="0"/>
              </a:spcAft>
              <a:buClr>
                <a:srgbClr val="262626"/>
              </a:buClr>
              <a:buSzPts val="2000"/>
              <a:buFont typeface="Century Gothic"/>
              <a:buNone/>
              <a:defRPr b="0"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9"/>
          <p:cNvSpPr txBox="1"/>
          <p:nvPr>
            <p:ph idx="1" type="body"/>
          </p:nvPr>
        </p:nvSpPr>
        <p:spPr>
          <a:xfrm>
            <a:off x="6323012" y="446088"/>
            <a:ext cx="5181600" cy="5414963"/>
          </a:xfrm>
          <a:prstGeom prst="rect">
            <a:avLst/>
          </a:prstGeom>
          <a:noFill/>
          <a:ln>
            <a:noFill/>
          </a:ln>
        </p:spPr>
        <p:txBody>
          <a:bodyPr anchorCtr="0" anchor="ctr" bIns="45700" lIns="91425" spcFirstLastPara="1" rIns="91425" wrap="square" tIns="45700"/>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95" name="Google Shape;95;p9"/>
          <p:cNvSpPr txBox="1"/>
          <p:nvPr>
            <p:ph idx="2" type="body"/>
          </p:nvPr>
        </p:nvSpPr>
        <p:spPr>
          <a:xfrm>
            <a:off x="2589212" y="1598613"/>
            <a:ext cx="3505199" cy="4262436"/>
          </a:xfrm>
          <a:prstGeom prst="rect">
            <a:avLst/>
          </a:prstGeom>
          <a:noFill/>
          <a:ln>
            <a:noFill/>
          </a:ln>
        </p:spPr>
        <p:txBody>
          <a:bodyPr anchorCtr="0" anchor="t" bIns="45700" lIns="91425" spcFirstLastPara="1" rIns="91425" wrap="square" tIns="45700"/>
          <a:lstStyle>
            <a:lvl1pPr indent="-228600" lvl="0" marL="457200" algn="l">
              <a:spcBef>
                <a:spcPts val="1000"/>
              </a:spcBef>
              <a:spcAft>
                <a:spcPts val="0"/>
              </a:spcAft>
              <a:buSzPts val="1400"/>
              <a:buNone/>
              <a:defRPr sz="14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96" name="Google Shape;96;p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9"/>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00" name="Shape 100"/>
        <p:cNvGrpSpPr/>
        <p:nvPr/>
      </p:nvGrpSpPr>
      <p:grpSpPr>
        <a:xfrm>
          <a:off x="0" y="0"/>
          <a:ext cx="0" cy="0"/>
          <a:chOff x="0" y="0"/>
          <a:chExt cx="0" cy="0"/>
        </a:xfrm>
      </p:grpSpPr>
      <p:sp>
        <p:nvSpPr>
          <p:cNvPr id="101" name="Google Shape;101;p10"/>
          <p:cNvSpPr txBox="1"/>
          <p:nvPr>
            <p:ph type="title"/>
          </p:nvPr>
        </p:nvSpPr>
        <p:spPr>
          <a:xfrm>
            <a:off x="2589213" y="4800600"/>
            <a:ext cx="8915400" cy="566738"/>
          </a:xfrm>
          <a:prstGeom prst="rect">
            <a:avLst/>
          </a:prstGeom>
          <a:noFill/>
          <a:ln>
            <a:noFill/>
          </a:ln>
        </p:spPr>
        <p:txBody>
          <a:bodyPr anchorCtr="0" anchor="b" bIns="45700" lIns="91425" spcFirstLastPara="1" rIns="91425" wrap="square" tIns="45700"/>
          <a:lstStyle>
            <a:lvl1pPr lvl="0" algn="l">
              <a:spcBef>
                <a:spcPts val="0"/>
              </a:spcBef>
              <a:spcAft>
                <a:spcPts val="0"/>
              </a:spcAft>
              <a:buClr>
                <a:srgbClr val="262626"/>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0"/>
          <p:cNvSpPr/>
          <p:nvPr>
            <p:ph idx="2" type="pic"/>
          </p:nvPr>
        </p:nvSpPr>
        <p:spPr>
          <a:xfrm>
            <a:off x="2589212" y="634965"/>
            <a:ext cx="8915400" cy="3854970"/>
          </a:xfrm>
          <a:prstGeom prst="rect">
            <a:avLst/>
          </a:prstGeom>
          <a:noFill/>
          <a:ln>
            <a:noFill/>
          </a:ln>
        </p:spPr>
        <p:txBody>
          <a:bodyPr anchorCtr="0" anchor="t" bIns="45700" lIns="91425" spcFirstLastPara="1" rIns="91425" wrap="square" tIns="45700"/>
          <a:lstStyle>
            <a:lvl1pPr lvl="0" marR="0" rtl="0" algn="ct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1pPr>
            <a:lvl2pPr lvl="1" marR="0" rtl="0" algn="l">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2pPr>
            <a:lvl3pPr lvl="2" marR="0" rtl="0" algn="l">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3pPr>
            <a:lvl4pPr lvl="3" marR="0" rtl="0" algn="l">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4pPr>
            <a:lvl5pPr lvl="4" marR="0" rtl="0" algn="l">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5pPr>
            <a:lvl6pPr lvl="5" marR="0" rtl="0" algn="l">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6pPr>
            <a:lvl7pPr lvl="6" marR="0" rtl="0" algn="l">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7pPr>
            <a:lvl8pPr lvl="7" marR="0" rtl="0" algn="l">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8pPr>
            <a:lvl9pPr lvl="8" marR="0" rtl="0" algn="l">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9pPr>
          </a:lstStyle>
          <a:p/>
        </p:txBody>
      </p:sp>
      <p:sp>
        <p:nvSpPr>
          <p:cNvPr id="103" name="Google Shape;103;p10"/>
          <p:cNvSpPr txBox="1"/>
          <p:nvPr>
            <p:ph idx="1" type="body"/>
          </p:nvPr>
        </p:nvSpPr>
        <p:spPr>
          <a:xfrm>
            <a:off x="2589213" y="5367338"/>
            <a:ext cx="8915400" cy="493712"/>
          </a:xfrm>
          <a:prstGeom prst="rect">
            <a:avLst/>
          </a:prstGeom>
          <a:noFill/>
          <a:ln>
            <a:noFill/>
          </a:ln>
        </p:spPr>
        <p:txBody>
          <a:bodyPr anchorCtr="0" anchor="t" bIns="45700" lIns="91425" spcFirstLastPara="1" rIns="91425" wrap="square" tIns="45700"/>
          <a:lstStyle>
            <a:lvl1pPr indent="-228600" lvl="0" marL="457200" algn="l">
              <a:spcBef>
                <a:spcPts val="1000"/>
              </a:spcBef>
              <a:spcAft>
                <a:spcPts val="0"/>
              </a:spcAft>
              <a:buSzPts val="1200"/>
              <a:buNone/>
              <a:defRPr sz="12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104" name="Google Shape;104;p1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0"/>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aption">
  <p:cSld name="Title and Caption">
    <p:spTree>
      <p:nvGrpSpPr>
        <p:cNvPr id="108" name="Shape 108"/>
        <p:cNvGrpSpPr/>
        <p:nvPr/>
      </p:nvGrpSpPr>
      <p:grpSpPr>
        <a:xfrm>
          <a:off x="0" y="0"/>
          <a:ext cx="0" cy="0"/>
          <a:chOff x="0" y="0"/>
          <a:chExt cx="0" cy="0"/>
        </a:xfrm>
      </p:grpSpPr>
      <p:sp>
        <p:nvSpPr>
          <p:cNvPr id="109" name="Google Shape;109;p11"/>
          <p:cNvSpPr txBox="1"/>
          <p:nvPr>
            <p:ph type="title"/>
          </p:nvPr>
        </p:nvSpPr>
        <p:spPr>
          <a:xfrm>
            <a:off x="2589212" y="609600"/>
            <a:ext cx="8915399" cy="3117040"/>
          </a:xfrm>
          <a:prstGeom prst="rect">
            <a:avLst/>
          </a:prstGeom>
          <a:noFill/>
          <a:ln>
            <a:noFill/>
          </a:ln>
        </p:spPr>
        <p:txBody>
          <a:bodyPr anchorCtr="0" anchor="ctr" bIns="45700" lIns="91425" spcFirstLastPara="1" rIns="91425" wrap="square" tIns="45700"/>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1"/>
          <p:cNvSpPr txBox="1"/>
          <p:nvPr>
            <p:ph idx="1" type="body"/>
          </p:nvPr>
        </p:nvSpPr>
        <p:spPr>
          <a:xfrm>
            <a:off x="2589212" y="4354046"/>
            <a:ext cx="8915399" cy="1555864"/>
          </a:xfrm>
          <a:prstGeom prst="rect">
            <a:avLst/>
          </a:prstGeom>
          <a:noFill/>
          <a:ln>
            <a:noFill/>
          </a:ln>
        </p:spPr>
        <p:txBody>
          <a:bodyPr anchorCtr="0" anchor="ctr" bIns="45700" lIns="91425" spcFirstLastPara="1" rIns="91425" wrap="square" tIns="45700"/>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11" name="Google Shape;111;p1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1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1"/>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with Caption">
  <p:cSld name="Quote with Caption">
    <p:spTree>
      <p:nvGrpSpPr>
        <p:cNvPr id="115" name="Shape 115"/>
        <p:cNvGrpSpPr/>
        <p:nvPr/>
      </p:nvGrpSpPr>
      <p:grpSpPr>
        <a:xfrm>
          <a:off x="0" y="0"/>
          <a:ext cx="0" cy="0"/>
          <a:chOff x="0" y="0"/>
          <a:chExt cx="0" cy="0"/>
        </a:xfrm>
      </p:grpSpPr>
      <p:sp>
        <p:nvSpPr>
          <p:cNvPr id="116" name="Google Shape;116;p12"/>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12"/>
          <p:cNvSpPr txBox="1"/>
          <p:nvPr>
            <p:ph idx="1" type="body"/>
          </p:nvPr>
        </p:nvSpPr>
        <p:spPr>
          <a:xfrm>
            <a:off x="3275012" y="3505200"/>
            <a:ext cx="7536554" cy="381000"/>
          </a:xfrm>
          <a:prstGeom prst="rect">
            <a:avLst/>
          </a:prstGeom>
          <a:noFill/>
          <a:ln>
            <a:noFill/>
          </a:ln>
        </p:spPr>
        <p:txBody>
          <a:bodyPr anchorCtr="0" anchor="ctr" bIns="45700" lIns="91425" spcFirstLastPara="1" rIns="91425" wrap="square" tIns="45700"/>
          <a:lstStyle>
            <a:lvl1pPr indent="-228600" lvl="0" marL="457200" algn="l">
              <a:spcBef>
                <a:spcPts val="1000"/>
              </a:spcBef>
              <a:spcAft>
                <a:spcPts val="0"/>
              </a:spcAft>
              <a:buSzPts val="1600"/>
              <a:buFont typeface="Century Gothic"/>
              <a:buNone/>
              <a:defRPr sz="1600">
                <a:solidFill>
                  <a:srgbClr val="7F7F7F"/>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18" name="Google Shape;118;p12"/>
          <p:cNvSpPr txBox="1"/>
          <p:nvPr>
            <p:ph idx="2" type="body"/>
          </p:nvPr>
        </p:nvSpPr>
        <p:spPr>
          <a:xfrm>
            <a:off x="2589212" y="4354046"/>
            <a:ext cx="8915399" cy="1555864"/>
          </a:xfrm>
          <a:prstGeom prst="rect">
            <a:avLst/>
          </a:prstGeom>
          <a:noFill/>
          <a:ln>
            <a:noFill/>
          </a:ln>
        </p:spPr>
        <p:txBody>
          <a:bodyPr anchorCtr="0" anchor="ctr" bIns="45700" lIns="91425" spcFirstLastPara="1" rIns="91425" wrap="square" tIns="45700"/>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19" name="Google Shape;119;p1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1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12"/>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2"/>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3" name="Google Shape;123;p12"/>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
        <p:nvSpPr>
          <p:cNvPr id="124" name="Google Shape;124;p12"/>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me Card">
  <p:cSld name="Name Card">
    <p:spTree>
      <p:nvGrpSpPr>
        <p:cNvPr id="125" name="Shape 125"/>
        <p:cNvGrpSpPr/>
        <p:nvPr/>
      </p:nvGrpSpPr>
      <p:grpSpPr>
        <a:xfrm>
          <a:off x="0" y="0"/>
          <a:ext cx="0" cy="0"/>
          <a:chOff x="0" y="0"/>
          <a:chExt cx="0" cy="0"/>
        </a:xfrm>
      </p:grpSpPr>
      <p:sp>
        <p:nvSpPr>
          <p:cNvPr id="126" name="Google Shape;126;p13"/>
          <p:cNvSpPr txBox="1"/>
          <p:nvPr>
            <p:ph type="title"/>
          </p:nvPr>
        </p:nvSpPr>
        <p:spPr>
          <a:xfrm>
            <a:off x="2589213" y="2438400"/>
            <a:ext cx="8915400" cy="2724845"/>
          </a:xfrm>
          <a:prstGeom prst="rect">
            <a:avLst/>
          </a:prstGeom>
          <a:noFill/>
          <a:ln>
            <a:noFill/>
          </a:ln>
        </p:spPr>
        <p:txBody>
          <a:bodyPr anchorCtr="0" anchor="b" bIns="45700" lIns="91425" spcFirstLastPara="1" rIns="91425" wrap="square" tIns="45700"/>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13"/>
          <p:cNvSpPr txBox="1"/>
          <p:nvPr>
            <p:ph idx="1" type="body"/>
          </p:nvPr>
        </p:nvSpPr>
        <p:spPr>
          <a:xfrm>
            <a:off x="2589213" y="5181600"/>
            <a:ext cx="8915400" cy="729622"/>
          </a:xfrm>
          <a:prstGeom prst="rect">
            <a:avLst/>
          </a:prstGeom>
          <a:noFill/>
          <a:ln>
            <a:noFill/>
          </a:ln>
        </p:spPr>
        <p:txBody>
          <a:bodyPr anchorCtr="0" anchor="t" bIns="45700" lIns="91425" spcFirstLastPara="1" rIns="91425" wrap="square" tIns="45700"/>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28" name="Google Shape;128;p1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1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3"/>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3"/>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Name Card">
  <p:cSld name="Quote Name Card">
    <p:spTree>
      <p:nvGrpSpPr>
        <p:cNvPr id="132" name="Shape 132"/>
        <p:cNvGrpSpPr/>
        <p:nvPr/>
      </p:nvGrpSpPr>
      <p:grpSpPr>
        <a:xfrm>
          <a:off x="0" y="0"/>
          <a:ext cx="0" cy="0"/>
          <a:chOff x="0" y="0"/>
          <a:chExt cx="0" cy="0"/>
        </a:xfrm>
      </p:grpSpPr>
      <p:sp>
        <p:nvSpPr>
          <p:cNvPr id="133" name="Google Shape;133;p14"/>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14"/>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35" name="Google Shape;135;p14"/>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36" name="Google Shape;136;p1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1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4"/>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4"/>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0" name="Google Shape;140;p14"/>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
        <p:nvSpPr>
          <p:cNvPr id="141" name="Google Shape;141;p14"/>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rue or False">
  <p:cSld name="True or False">
    <p:spTree>
      <p:nvGrpSpPr>
        <p:cNvPr id="142" name="Shape 142"/>
        <p:cNvGrpSpPr/>
        <p:nvPr/>
      </p:nvGrpSpPr>
      <p:grpSpPr>
        <a:xfrm>
          <a:off x="0" y="0"/>
          <a:ext cx="0" cy="0"/>
          <a:chOff x="0" y="0"/>
          <a:chExt cx="0" cy="0"/>
        </a:xfrm>
      </p:grpSpPr>
      <p:sp>
        <p:nvSpPr>
          <p:cNvPr id="143" name="Google Shape;143;p15"/>
          <p:cNvSpPr txBox="1"/>
          <p:nvPr>
            <p:ph type="title"/>
          </p:nvPr>
        </p:nvSpPr>
        <p:spPr>
          <a:xfrm>
            <a:off x="2589212" y="627407"/>
            <a:ext cx="8915399" cy="2880020"/>
          </a:xfrm>
          <a:prstGeom prst="rect">
            <a:avLst/>
          </a:prstGeom>
          <a:noFill/>
          <a:ln>
            <a:noFill/>
          </a:ln>
        </p:spPr>
        <p:txBody>
          <a:bodyPr anchorCtr="0" anchor="ctr" bIns="45700" lIns="91425" spcFirstLastPara="1" rIns="91425" wrap="square" tIns="45700"/>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15"/>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45" name="Google Shape;145;p15"/>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46" name="Google Shape;146;p1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1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15"/>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50" name="Shape 150"/>
        <p:cNvGrpSpPr/>
        <p:nvPr/>
      </p:nvGrpSpPr>
      <p:grpSpPr>
        <a:xfrm>
          <a:off x="0" y="0"/>
          <a:ext cx="0" cy="0"/>
          <a:chOff x="0" y="0"/>
          <a:chExt cx="0" cy="0"/>
        </a:xfrm>
      </p:grpSpPr>
      <p:sp>
        <p:nvSpPr>
          <p:cNvPr id="151" name="Google Shape;151;p16"/>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16"/>
          <p:cNvSpPr txBox="1"/>
          <p:nvPr>
            <p:ph idx="1" type="body"/>
          </p:nvPr>
        </p:nvSpPr>
        <p:spPr>
          <a:xfrm rot="5400000">
            <a:off x="5103812" y="-381000"/>
            <a:ext cx="3886200" cy="8915400"/>
          </a:xfrm>
          <a:prstGeom prst="rect">
            <a:avLst/>
          </a:prstGeom>
          <a:noFill/>
          <a:ln>
            <a:noFill/>
          </a:ln>
        </p:spPr>
        <p:txBody>
          <a:bodyPr anchorCtr="0" anchor="t" bIns="45700" lIns="91425" spcFirstLastPara="1" rIns="91425" wrap="square" tIns="45700"/>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53" name="Google Shape;153;p1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1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16"/>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57" name="Shape 157"/>
        <p:cNvGrpSpPr/>
        <p:nvPr/>
      </p:nvGrpSpPr>
      <p:grpSpPr>
        <a:xfrm>
          <a:off x="0" y="0"/>
          <a:ext cx="0" cy="0"/>
          <a:chOff x="0" y="0"/>
          <a:chExt cx="0" cy="0"/>
        </a:xfrm>
      </p:grpSpPr>
      <p:sp>
        <p:nvSpPr>
          <p:cNvPr id="158" name="Google Shape;158;p17"/>
          <p:cNvSpPr txBox="1"/>
          <p:nvPr>
            <p:ph type="title"/>
          </p:nvPr>
        </p:nvSpPr>
        <p:spPr>
          <a:xfrm rot="5400000">
            <a:off x="7756704" y="2165513"/>
            <a:ext cx="5283817" cy="2207601"/>
          </a:xfrm>
          <a:prstGeom prst="rect">
            <a:avLst/>
          </a:prstGeom>
          <a:noFill/>
          <a:ln>
            <a:noFill/>
          </a:ln>
        </p:spPr>
        <p:txBody>
          <a:bodyPr anchorCtr="0" anchor="ctr" bIns="45700" lIns="91425" spcFirstLastPara="1" rIns="91425" wrap="square" tIns="45700"/>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17"/>
          <p:cNvSpPr txBox="1"/>
          <p:nvPr>
            <p:ph idx="1" type="body"/>
          </p:nvPr>
        </p:nvSpPr>
        <p:spPr>
          <a:xfrm rot="5400000">
            <a:off x="3185803" y="30814"/>
            <a:ext cx="5283817" cy="6477000"/>
          </a:xfrm>
          <a:prstGeom prst="rect">
            <a:avLst/>
          </a:prstGeom>
          <a:noFill/>
          <a:ln>
            <a:noFill/>
          </a:ln>
        </p:spPr>
        <p:txBody>
          <a:bodyPr anchorCtr="0" anchor="t" bIns="45700" lIns="91425" spcFirstLastPara="1" rIns="91425" wrap="square" tIns="45700"/>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60" name="Google Shape;160;p1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1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17"/>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FFFFFF"/>
            </a:gs>
            <a:gs pos="100000">
              <a:srgbClr val="E6E4C3"/>
            </a:gs>
          </a:gsLst>
          <a:path path="circle">
            <a:fillToRect b="100%" r="100%"/>
          </a:path>
          <a:tileRect l="-100%" t="-100%"/>
        </a:gradFill>
      </p:bgPr>
    </p:bg>
    <p:spTree>
      <p:nvGrpSpPr>
        <p:cNvPr id="9" name="Shape 9"/>
        <p:cNvGrpSpPr/>
        <p:nvPr/>
      </p:nvGrpSpPr>
      <p:grpSpPr>
        <a:xfrm>
          <a:off x="0" y="0"/>
          <a:ext cx="0" cy="0"/>
          <a:chOff x="0" y="0"/>
          <a:chExt cx="0" cy="0"/>
        </a:xfrm>
      </p:grpSpPr>
      <p:grpSp>
        <p:nvGrpSpPr>
          <p:cNvPr id="10" name="Google Shape;10;p1"/>
          <p:cNvGrpSpPr/>
          <p:nvPr/>
        </p:nvGrpSpPr>
        <p:grpSpPr>
          <a:xfrm>
            <a:off x="1" y="228600"/>
            <a:ext cx="2851516" cy="6638628"/>
            <a:chOff x="2487613" y="285750"/>
            <a:chExt cx="2428875" cy="5654676"/>
          </a:xfrm>
        </p:grpSpPr>
        <p:sp>
          <p:nvSpPr>
            <p:cNvPr id="11" name="Google Shape;11;p1"/>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1"/>
          <p:cNvGrpSpPr/>
          <p:nvPr/>
        </p:nvGrpSpPr>
        <p:grpSpPr>
          <a:xfrm>
            <a:off x="27222" y="-32"/>
            <a:ext cx="2356674" cy="6853285"/>
            <a:chOff x="6627813" y="195454"/>
            <a:chExt cx="1952625" cy="5678297"/>
          </a:xfrm>
        </p:grpSpPr>
        <p:sp>
          <p:nvSpPr>
            <p:cNvPr id="24" name="Google Shape;24;p1"/>
            <p:cNvSpPr/>
            <p:nvPr/>
          </p:nvSpPr>
          <p:spPr>
            <a:xfrm>
              <a:off x="6627813" y="195454"/>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1"/>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lstStyle>
            <a:lvl1pPr lvl="0" marR="0" rtl="0" algn="l">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38" name="Google Shape;38;p1"/>
          <p:cNvSpPr txBox="1"/>
          <p:nvPr>
            <p:ph idx="1" type="body"/>
          </p:nvPr>
        </p:nvSpPr>
        <p:spPr>
          <a:xfrm>
            <a:off x="2589212" y="2133600"/>
            <a:ext cx="8915400" cy="3886200"/>
          </a:xfrm>
          <a:prstGeom prst="rect">
            <a:avLst/>
          </a:prstGeom>
          <a:noFill/>
          <a:ln>
            <a:noFill/>
          </a:ln>
        </p:spPr>
        <p:txBody>
          <a:bodyPr anchorCtr="0" anchor="t" bIns="45700" lIns="91425" spcFirstLastPara="1" rIns="91425" wrap="square" tIns="45700"/>
          <a:lstStyle>
            <a:lvl1pPr indent="-342900" lvl="0" marL="457200" marR="0" rtl="0" algn="l">
              <a:spcBef>
                <a:spcPts val="1000"/>
              </a:spcBef>
              <a:spcAft>
                <a:spcPts val="0"/>
              </a:spcAft>
              <a:buClr>
                <a:schemeClr val="accent1"/>
              </a:buClr>
              <a:buSzPts val="180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30200" lvl="1" marL="914400" marR="0" rtl="0" algn="l">
              <a:spcBef>
                <a:spcPts val="1000"/>
              </a:spcBef>
              <a:spcAft>
                <a:spcPts val="0"/>
              </a:spcAft>
              <a:buClr>
                <a:schemeClr val="accent1"/>
              </a:buClr>
              <a:buSzPts val="160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317500" lvl="2" marL="1371600" marR="0" rtl="0" algn="l">
              <a:spcBef>
                <a:spcPts val="1000"/>
              </a:spcBef>
              <a:spcAft>
                <a:spcPts val="0"/>
              </a:spcAft>
              <a:buClr>
                <a:schemeClr val="accent1"/>
              </a:buClr>
              <a:buSzPts val="140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304800" lvl="3" marL="1828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304800" lvl="4" marL="22860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304800" lvl="5" marL="27432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304800" lvl="6" marL="32004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304800" lvl="7" marL="36576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304800" lvl="8" marL="4114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39" name="Google Shape;39;p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lstStyle>
            <a:lvl1pPr lvl="0" marR="0" rtl="0" algn="r">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0" name="Google Shape;40;p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1" name="Google Shape;41;p1"/>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rgbClr val="FEFFFF"/>
                </a:solidFill>
                <a:latin typeface="Century Gothic"/>
                <a:ea typeface="Century Gothic"/>
                <a:cs typeface="Century Gothic"/>
                <a:sym typeface="Century Gothic"/>
              </a:defRPr>
            </a:lvl1pPr>
            <a:lvl2pPr indent="0" lvl="1" marL="0" marR="0" rtl="0" algn="r">
              <a:spcBef>
                <a:spcPts val="0"/>
              </a:spcBef>
              <a:buNone/>
              <a:defRPr b="0" i="0" sz="2000" u="none" cap="none" strike="noStrike">
                <a:solidFill>
                  <a:srgbClr val="FEFFFF"/>
                </a:solidFill>
                <a:latin typeface="Century Gothic"/>
                <a:ea typeface="Century Gothic"/>
                <a:cs typeface="Century Gothic"/>
                <a:sym typeface="Century Gothic"/>
              </a:defRPr>
            </a:lvl2pPr>
            <a:lvl3pPr indent="0" lvl="2" marL="0" marR="0" rtl="0" algn="r">
              <a:spcBef>
                <a:spcPts val="0"/>
              </a:spcBef>
              <a:buNone/>
              <a:defRPr b="0" i="0" sz="2000" u="none" cap="none" strike="noStrike">
                <a:solidFill>
                  <a:srgbClr val="FEFFFF"/>
                </a:solidFill>
                <a:latin typeface="Century Gothic"/>
                <a:ea typeface="Century Gothic"/>
                <a:cs typeface="Century Gothic"/>
                <a:sym typeface="Century Gothic"/>
              </a:defRPr>
            </a:lvl3pPr>
            <a:lvl4pPr indent="0" lvl="3" marL="0" marR="0" rtl="0" algn="r">
              <a:spcBef>
                <a:spcPts val="0"/>
              </a:spcBef>
              <a:buNone/>
              <a:defRPr b="0" i="0" sz="2000" u="none" cap="none" strike="noStrike">
                <a:solidFill>
                  <a:srgbClr val="FEFFFF"/>
                </a:solidFill>
                <a:latin typeface="Century Gothic"/>
                <a:ea typeface="Century Gothic"/>
                <a:cs typeface="Century Gothic"/>
                <a:sym typeface="Century Gothic"/>
              </a:defRPr>
            </a:lvl4pPr>
            <a:lvl5pPr indent="0" lvl="4" marL="0" marR="0" rtl="0" algn="r">
              <a:spcBef>
                <a:spcPts val="0"/>
              </a:spcBef>
              <a:buNone/>
              <a:defRPr b="0" i="0" sz="2000" u="none" cap="none" strike="noStrike">
                <a:solidFill>
                  <a:srgbClr val="FEFFFF"/>
                </a:solidFill>
                <a:latin typeface="Century Gothic"/>
                <a:ea typeface="Century Gothic"/>
                <a:cs typeface="Century Gothic"/>
                <a:sym typeface="Century Gothic"/>
              </a:defRPr>
            </a:lvl5pPr>
            <a:lvl6pPr indent="0" lvl="5" marL="0" marR="0" rtl="0" algn="r">
              <a:spcBef>
                <a:spcPts val="0"/>
              </a:spcBef>
              <a:buNone/>
              <a:defRPr b="0" i="0" sz="2000" u="none" cap="none" strike="noStrike">
                <a:solidFill>
                  <a:srgbClr val="FEFFFF"/>
                </a:solidFill>
                <a:latin typeface="Century Gothic"/>
                <a:ea typeface="Century Gothic"/>
                <a:cs typeface="Century Gothic"/>
                <a:sym typeface="Century Gothic"/>
              </a:defRPr>
            </a:lvl6pPr>
            <a:lvl7pPr indent="0" lvl="6" marL="0" marR="0" rtl="0" algn="r">
              <a:spcBef>
                <a:spcPts val="0"/>
              </a:spcBef>
              <a:buNone/>
              <a:defRPr b="0" i="0" sz="2000" u="none" cap="none" strike="noStrike">
                <a:solidFill>
                  <a:srgbClr val="FEFFFF"/>
                </a:solidFill>
                <a:latin typeface="Century Gothic"/>
                <a:ea typeface="Century Gothic"/>
                <a:cs typeface="Century Gothic"/>
                <a:sym typeface="Century Gothic"/>
              </a:defRPr>
            </a:lvl7pPr>
            <a:lvl8pPr indent="0" lvl="7" marL="0" marR="0" rtl="0" algn="r">
              <a:spcBef>
                <a:spcPts val="0"/>
              </a:spcBef>
              <a:buNone/>
              <a:defRPr b="0" i="0" sz="2000" u="none" cap="none" strike="noStrike">
                <a:solidFill>
                  <a:srgbClr val="FEFFFF"/>
                </a:solidFill>
                <a:latin typeface="Century Gothic"/>
                <a:ea typeface="Century Gothic"/>
                <a:cs typeface="Century Gothic"/>
                <a:sym typeface="Century Gothic"/>
              </a:defRPr>
            </a:lvl8pPr>
            <a:lvl9pPr indent="0" lvl="8" marL="0" marR="0" rtl="0" algn="r">
              <a:spcBef>
                <a:spcPts val="0"/>
              </a:spcBef>
              <a:buNone/>
              <a:defRPr b="0" i="0" sz="2000" u="none" cap="none" strike="noStrike">
                <a:solidFill>
                  <a:srgbClr val="FE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jpg"/><Relationship Id="rId4" Type="http://schemas.openxmlformats.org/officeDocument/2006/relationships/image" Target="../media/image11.png"/><Relationship Id="rId5" Type="http://schemas.openxmlformats.org/officeDocument/2006/relationships/image" Target="../media/image5.png"/><Relationship Id="rId6" Type="http://schemas.openxmlformats.org/officeDocument/2006/relationships/image" Target="../media/image9.png"/><Relationship Id="rId7" Type="http://schemas.openxmlformats.org/officeDocument/2006/relationships/image" Target="../media/image4.png"/><Relationship Id="rId8"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jpg"/><Relationship Id="rId4" Type="http://schemas.openxmlformats.org/officeDocument/2006/relationships/image" Target="../media/image1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18"/>
          <p:cNvSpPr txBox="1"/>
          <p:nvPr>
            <p:ph type="ctrTitle"/>
          </p:nvPr>
        </p:nvSpPr>
        <p:spPr>
          <a:xfrm>
            <a:off x="2973525" y="1591225"/>
            <a:ext cx="9567900" cy="17190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3F3F3F"/>
              </a:buClr>
              <a:buSzPts val="4000"/>
              <a:buFont typeface="Century Gothic"/>
              <a:buNone/>
            </a:pPr>
            <a:r>
              <a:rPr b="1" i="1" lang="en-US" sz="5600">
                <a:solidFill>
                  <a:srgbClr val="3F3F3F"/>
                </a:solidFill>
              </a:rPr>
              <a:t>TIME’S UP!  </a:t>
            </a:r>
            <a:endParaRPr b="1" i="1" sz="5600">
              <a:solidFill>
                <a:srgbClr val="3F3F3F"/>
              </a:solidFill>
            </a:endParaRPr>
          </a:p>
          <a:p>
            <a:pPr indent="0" lvl="0" marL="0" rtl="0" algn="l">
              <a:spcBef>
                <a:spcPts val="0"/>
              </a:spcBef>
              <a:spcAft>
                <a:spcPts val="0"/>
              </a:spcAft>
              <a:buClr>
                <a:srgbClr val="3F3F3F"/>
              </a:buClr>
              <a:buSzPts val="4000"/>
              <a:buFont typeface="Century Gothic"/>
              <a:buNone/>
            </a:pPr>
            <a:r>
              <a:rPr b="1" i="1" lang="en-US" sz="5600">
                <a:solidFill>
                  <a:srgbClr val="3F3F3F"/>
                </a:solidFill>
              </a:rPr>
              <a:t>GOD’S REIGN IS HERE</a:t>
            </a:r>
            <a:endParaRPr b="1" i="1" sz="5600">
              <a:solidFill>
                <a:srgbClr val="3F3F3F"/>
              </a:solidFill>
            </a:endParaRPr>
          </a:p>
        </p:txBody>
      </p:sp>
      <p:sp>
        <p:nvSpPr>
          <p:cNvPr id="169" name="Google Shape;169;p18"/>
          <p:cNvSpPr txBox="1"/>
          <p:nvPr>
            <p:ph idx="1" type="subTitle"/>
          </p:nvPr>
        </p:nvSpPr>
        <p:spPr>
          <a:xfrm>
            <a:off x="2234450" y="4118600"/>
            <a:ext cx="9567900" cy="11262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800"/>
              <a:buNone/>
            </a:pPr>
            <a:r>
              <a:rPr b="1" lang="en-US" sz="3600"/>
              <a:t>A fresh look at the historical Jesus and his impact on the 21</a:t>
            </a:r>
            <a:r>
              <a:rPr b="1" baseline="30000" lang="en-US" sz="3600"/>
              <a:t>st</a:t>
            </a:r>
            <a:r>
              <a:rPr b="1" lang="en-US" sz="3600"/>
              <a:t> Century</a:t>
            </a:r>
            <a:endParaRPr b="1" sz="3600"/>
          </a:p>
          <a:p>
            <a:pPr indent="0" lvl="0" marL="0" rtl="0" algn="ctr">
              <a:spcBef>
                <a:spcPts val="0"/>
              </a:spcBef>
              <a:spcAft>
                <a:spcPts val="0"/>
              </a:spcAft>
              <a:buSzPts val="1800"/>
              <a:buNone/>
            </a:pPr>
            <a:r>
              <a:t/>
            </a:r>
            <a:endParaRPr sz="3000"/>
          </a:p>
        </p:txBody>
      </p:sp>
      <p:sp>
        <p:nvSpPr>
          <p:cNvPr id="170" name="Google Shape;170;p18"/>
          <p:cNvSpPr/>
          <p:nvPr/>
        </p:nvSpPr>
        <p:spPr>
          <a:xfrm>
            <a:off x="600526" y="299966"/>
            <a:ext cx="2465740"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600" u="none" cap="none" strike="noStrike">
                <a:solidFill>
                  <a:schemeClr val="dk1"/>
                </a:solidFill>
                <a:latin typeface="Century Gothic"/>
                <a:ea typeface="Century Gothic"/>
                <a:cs typeface="Century Gothic"/>
                <a:sym typeface="Century Gothic"/>
              </a:rPr>
              <a:t>MONTE VISTA MUSINGS</a:t>
            </a:r>
            <a:endParaRPr sz="1600">
              <a:solidFill>
                <a:schemeClr val="dk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pic>
        <p:nvPicPr>
          <p:cNvPr id="175" name="Google Shape;175;p19"/>
          <p:cNvPicPr preferRelativeResize="0"/>
          <p:nvPr>
            <p:ph idx="1" type="body"/>
          </p:nvPr>
        </p:nvPicPr>
        <p:blipFill rotWithShape="1">
          <a:blip r:embed="rId3">
            <a:alphaModFix/>
          </a:blip>
          <a:srcRect b="1479" l="1643" r="747" t="1482"/>
          <a:stretch/>
        </p:blipFill>
        <p:spPr>
          <a:xfrm>
            <a:off x="3867913" y="292608"/>
            <a:ext cx="4107092" cy="6241288"/>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20"/>
          <p:cNvSpPr txBox="1"/>
          <p:nvPr>
            <p:ph idx="1" type="body"/>
          </p:nvPr>
        </p:nvSpPr>
        <p:spPr>
          <a:xfrm>
            <a:off x="2083200" y="862825"/>
            <a:ext cx="9982800" cy="4820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800"/>
              <a:buNone/>
            </a:pPr>
            <a:r>
              <a:t/>
            </a:r>
            <a:endParaRPr sz="3000"/>
          </a:p>
          <a:p>
            <a:pPr indent="0" lvl="0" marL="0" rtl="0" algn="l">
              <a:spcBef>
                <a:spcPts val="1000"/>
              </a:spcBef>
              <a:spcAft>
                <a:spcPts val="0"/>
              </a:spcAft>
              <a:buSzPts val="2800"/>
              <a:buNone/>
            </a:pPr>
            <a:r>
              <a:rPr b="1" lang="en-US" sz="3000"/>
              <a:t>Pew Survey of 35000 Americans over the last 10 years:</a:t>
            </a:r>
            <a:endParaRPr sz="3000"/>
          </a:p>
          <a:p>
            <a:pPr indent="-355600" lvl="0" marL="342900" rtl="0" algn="l">
              <a:spcBef>
                <a:spcPts val="1000"/>
              </a:spcBef>
              <a:spcAft>
                <a:spcPts val="0"/>
              </a:spcAft>
              <a:buSzPts val="3000"/>
              <a:buChar char="•"/>
            </a:pPr>
            <a:r>
              <a:rPr lang="en-US" sz="3000"/>
              <a:t>Christians have dropped from 78.4 % to 70.6 % of the U.S. population</a:t>
            </a:r>
            <a:endParaRPr sz="3000"/>
          </a:p>
          <a:p>
            <a:pPr indent="-355600" lvl="0" marL="342900" rtl="0" algn="l">
              <a:spcBef>
                <a:spcPts val="1000"/>
              </a:spcBef>
              <a:spcAft>
                <a:spcPts val="0"/>
              </a:spcAft>
              <a:buSzPts val="3000"/>
              <a:buChar char="•"/>
            </a:pPr>
            <a:r>
              <a:rPr lang="en-US" sz="3000"/>
              <a:t>Over 1/3 of millennials (age 22 to 38) claim no faith affiliation, up 10 %</a:t>
            </a:r>
            <a:endParaRPr sz="3000"/>
          </a:p>
          <a:p>
            <a:pPr indent="-355600" lvl="0" marL="342900" rtl="0" algn="l">
              <a:spcBef>
                <a:spcPts val="1000"/>
              </a:spcBef>
              <a:spcAft>
                <a:spcPts val="0"/>
              </a:spcAft>
              <a:buSzPts val="3000"/>
              <a:buChar char="•"/>
            </a:pPr>
            <a:r>
              <a:rPr lang="en-US" sz="3000"/>
              <a:t>There are 80 million millenials </a:t>
            </a:r>
            <a:r>
              <a:rPr lang="en-US" sz="3000"/>
              <a:t>(age 22-38)</a:t>
            </a:r>
            <a:r>
              <a:rPr lang="en-US" sz="3000"/>
              <a:t> in the United States </a:t>
            </a:r>
            <a:endParaRPr sz="3000"/>
          </a:p>
          <a:p>
            <a:pPr indent="0" lvl="0" marL="0" rtl="0" algn="l">
              <a:spcBef>
                <a:spcPts val="1000"/>
              </a:spcBef>
              <a:spcAft>
                <a:spcPts val="0"/>
              </a:spcAft>
              <a:buSzPts val="2800"/>
              <a:buNone/>
            </a:pPr>
            <a:r>
              <a:t/>
            </a:r>
            <a:endParaRPr sz="3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 name="Shape 184"/>
        <p:cNvGrpSpPr/>
        <p:nvPr/>
      </p:nvGrpSpPr>
      <p:grpSpPr>
        <a:xfrm>
          <a:off x="0" y="0"/>
          <a:ext cx="0" cy="0"/>
          <a:chOff x="0" y="0"/>
          <a:chExt cx="0" cy="0"/>
        </a:xfrm>
      </p:grpSpPr>
      <p:sp>
        <p:nvSpPr>
          <p:cNvPr id="185" name="Google Shape;185;p21"/>
          <p:cNvSpPr txBox="1"/>
          <p:nvPr>
            <p:ph type="title"/>
          </p:nvPr>
        </p:nvSpPr>
        <p:spPr>
          <a:xfrm>
            <a:off x="2384379" y="772820"/>
            <a:ext cx="3968296" cy="128089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262626"/>
              </a:buClr>
              <a:buSzPts val="3240"/>
              <a:buFont typeface="Century Gothic"/>
              <a:buNone/>
            </a:pPr>
            <a:r>
              <a:rPr lang="en-US" sz="3240"/>
              <a:t>How Millennials see the church…</a:t>
            </a:r>
            <a:br>
              <a:rPr lang="en-US" sz="3240"/>
            </a:br>
            <a:endParaRPr sz="3240"/>
          </a:p>
        </p:txBody>
      </p:sp>
      <p:sp>
        <p:nvSpPr>
          <p:cNvPr id="186" name="Google Shape;186;p21"/>
          <p:cNvSpPr txBox="1"/>
          <p:nvPr>
            <p:ph idx="1" type="body"/>
          </p:nvPr>
        </p:nvSpPr>
        <p:spPr>
          <a:xfrm>
            <a:off x="2384379" y="2069592"/>
            <a:ext cx="4168204" cy="377762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2000"/>
              <a:buFont typeface="Century Gothic"/>
              <a:buAutoNum type="arabicPeriod"/>
            </a:pPr>
            <a:r>
              <a:rPr b="1" i="1" lang="en-US" sz="2000"/>
              <a:t>Judging the world</a:t>
            </a:r>
            <a:endParaRPr/>
          </a:p>
          <a:p>
            <a:pPr indent="0" lvl="1" marL="457200" rtl="0" algn="l">
              <a:spcBef>
                <a:spcPts val="1000"/>
              </a:spcBef>
              <a:spcAft>
                <a:spcPts val="0"/>
              </a:spcAft>
              <a:buSzPts val="1800"/>
              <a:buNone/>
            </a:pPr>
            <a:r>
              <a:rPr lang="en-US" sz="1800"/>
              <a:t>Being worldly is bad, while being heavenly is good, church is a haven from the world</a:t>
            </a:r>
            <a:endParaRPr/>
          </a:p>
          <a:p>
            <a:pPr indent="0" lvl="1" marL="457200" rtl="0" algn="l">
              <a:spcBef>
                <a:spcPts val="1000"/>
              </a:spcBef>
              <a:spcAft>
                <a:spcPts val="0"/>
              </a:spcAft>
              <a:buSzPts val="1600"/>
              <a:buNone/>
            </a:pPr>
            <a:r>
              <a:t/>
            </a:r>
            <a:endParaRPr b="1" i="1"/>
          </a:p>
          <a:p>
            <a:pPr indent="-228600" lvl="0" marL="342900" rtl="0" algn="l">
              <a:spcBef>
                <a:spcPts val="1000"/>
              </a:spcBef>
              <a:spcAft>
                <a:spcPts val="0"/>
              </a:spcAft>
              <a:buSzPts val="1800"/>
              <a:buFont typeface="Century Gothic"/>
              <a:buNone/>
            </a:pPr>
            <a:r>
              <a:t/>
            </a:r>
            <a:endParaRPr b="1" i="1"/>
          </a:p>
          <a:p>
            <a:pPr indent="-342900" lvl="0" marL="342900" rtl="0" algn="l">
              <a:spcBef>
                <a:spcPts val="1000"/>
              </a:spcBef>
              <a:spcAft>
                <a:spcPts val="0"/>
              </a:spcAft>
              <a:buSzPts val="2000"/>
              <a:buFont typeface="Century Gothic"/>
              <a:buAutoNum type="arabicPeriod"/>
            </a:pPr>
            <a:r>
              <a:rPr b="1" i="1" lang="en-US" sz="2000"/>
              <a:t>Focus on the individual</a:t>
            </a:r>
            <a:endParaRPr sz="2000"/>
          </a:p>
          <a:p>
            <a:pPr indent="0" lvl="1" marL="457200" rtl="0" algn="l">
              <a:spcBef>
                <a:spcPts val="1000"/>
              </a:spcBef>
              <a:spcAft>
                <a:spcPts val="0"/>
              </a:spcAft>
              <a:buSzPts val="1800"/>
              <a:buNone/>
            </a:pPr>
            <a:r>
              <a:rPr lang="en-US" sz="1800"/>
              <a:t>People in church seek personal salvation, inner focus</a:t>
            </a:r>
            <a:endParaRPr/>
          </a:p>
          <a:p>
            <a:pPr indent="-184150" lvl="1" marL="742950" rtl="0" algn="l">
              <a:spcBef>
                <a:spcPts val="1000"/>
              </a:spcBef>
              <a:spcAft>
                <a:spcPts val="0"/>
              </a:spcAft>
              <a:buSzPts val="1600"/>
              <a:buNone/>
            </a:pPr>
            <a:r>
              <a:t/>
            </a:r>
            <a:endParaRPr/>
          </a:p>
        </p:txBody>
      </p:sp>
      <p:sp>
        <p:nvSpPr>
          <p:cNvPr id="187" name="Google Shape;187;p21"/>
          <p:cNvSpPr txBox="1"/>
          <p:nvPr/>
        </p:nvSpPr>
        <p:spPr>
          <a:xfrm>
            <a:off x="6961037" y="2053710"/>
            <a:ext cx="4168204" cy="377762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accent1"/>
              </a:buClr>
              <a:buSzPts val="2000"/>
              <a:buFont typeface="Century Gothic"/>
              <a:buAutoNum type="arabicPeriod"/>
            </a:pPr>
            <a:r>
              <a:rPr b="1" lang="en-US" sz="2000">
                <a:solidFill>
                  <a:srgbClr val="3F3F3F"/>
                </a:solidFill>
                <a:latin typeface="Century Gothic"/>
                <a:ea typeface="Century Gothic"/>
                <a:cs typeface="Century Gothic"/>
                <a:sym typeface="Century Gothic"/>
              </a:rPr>
              <a:t>Engaging the world</a:t>
            </a:r>
            <a:endParaRPr/>
          </a:p>
          <a:p>
            <a:pPr indent="0" lvl="1" marL="457200" marR="0" rtl="0" algn="l">
              <a:spcBef>
                <a:spcPts val="1000"/>
              </a:spcBef>
              <a:spcAft>
                <a:spcPts val="0"/>
              </a:spcAft>
              <a:buClr>
                <a:schemeClr val="accent1"/>
              </a:buClr>
              <a:buSzPts val="1800"/>
              <a:buFont typeface="Noto Sans Symbols"/>
              <a:buNone/>
            </a:pPr>
            <a:r>
              <a:rPr b="0" i="0" lang="en-US" sz="1800" u="none" cap="none" strike="noStrike">
                <a:solidFill>
                  <a:srgbClr val="3F3F3F"/>
                </a:solidFill>
                <a:latin typeface="Century Gothic"/>
                <a:ea typeface="Century Gothic"/>
                <a:cs typeface="Century Gothic"/>
                <a:sym typeface="Century Gothic"/>
              </a:rPr>
              <a:t>The world is where we live – we can choose how we live and what we make of it</a:t>
            </a:r>
            <a:endParaRPr/>
          </a:p>
          <a:p>
            <a:pPr indent="0" lvl="1" marL="457200" marR="0" rtl="0" algn="l">
              <a:spcBef>
                <a:spcPts val="1000"/>
              </a:spcBef>
              <a:spcAft>
                <a:spcPts val="0"/>
              </a:spcAft>
              <a:buClr>
                <a:schemeClr val="accent1"/>
              </a:buClr>
              <a:buSzPts val="1600"/>
              <a:buFont typeface="Noto Sans Symbols"/>
              <a:buNone/>
            </a:pPr>
            <a:r>
              <a:t/>
            </a:r>
            <a:endParaRPr b="0" i="0" sz="1600" u="none" cap="none" strike="noStrike">
              <a:solidFill>
                <a:srgbClr val="3F3F3F"/>
              </a:solidFill>
              <a:latin typeface="Century Gothic"/>
              <a:ea typeface="Century Gothic"/>
              <a:cs typeface="Century Gothic"/>
              <a:sym typeface="Century Gothic"/>
            </a:endParaRPr>
          </a:p>
          <a:p>
            <a:pPr indent="0" lvl="1" marL="457200" marR="0" rtl="0" algn="l">
              <a:spcBef>
                <a:spcPts val="1000"/>
              </a:spcBef>
              <a:spcAft>
                <a:spcPts val="0"/>
              </a:spcAft>
              <a:buClr>
                <a:schemeClr val="accent1"/>
              </a:buClr>
              <a:buSzPts val="1600"/>
              <a:buFont typeface="Noto Sans Symbols"/>
              <a:buNone/>
            </a:pPr>
            <a:r>
              <a:t/>
            </a:r>
            <a:endParaRPr b="0" i="0" sz="1600" u="none" cap="none" strike="noStrike">
              <a:solidFill>
                <a:srgbClr val="3F3F3F"/>
              </a:solidFill>
              <a:latin typeface="Century Gothic"/>
              <a:ea typeface="Century Gothic"/>
              <a:cs typeface="Century Gothic"/>
              <a:sym typeface="Century Gothic"/>
            </a:endParaRPr>
          </a:p>
          <a:p>
            <a:pPr indent="-342900" lvl="0" marL="342900" marR="0" rtl="0" algn="l">
              <a:spcBef>
                <a:spcPts val="1000"/>
              </a:spcBef>
              <a:spcAft>
                <a:spcPts val="0"/>
              </a:spcAft>
              <a:buClr>
                <a:schemeClr val="accent1"/>
              </a:buClr>
              <a:buSzPts val="2000"/>
              <a:buFont typeface="Century Gothic"/>
              <a:buAutoNum type="arabicPeriod"/>
            </a:pPr>
            <a:r>
              <a:rPr b="1" lang="en-US" sz="2000">
                <a:solidFill>
                  <a:srgbClr val="3F3F3F"/>
                </a:solidFill>
                <a:latin typeface="Century Gothic"/>
                <a:ea typeface="Century Gothic"/>
                <a:cs typeface="Century Gothic"/>
                <a:sym typeface="Century Gothic"/>
              </a:rPr>
              <a:t>Focus on community</a:t>
            </a:r>
            <a:endParaRPr/>
          </a:p>
          <a:p>
            <a:pPr indent="0" lvl="1" marL="400050" marR="0" rtl="0" algn="l">
              <a:spcBef>
                <a:spcPts val="1000"/>
              </a:spcBef>
              <a:spcAft>
                <a:spcPts val="0"/>
              </a:spcAft>
              <a:buClr>
                <a:schemeClr val="accent1"/>
              </a:buClr>
              <a:buSzPts val="1800"/>
              <a:buFont typeface="Noto Sans Symbols"/>
              <a:buNone/>
            </a:pPr>
            <a:r>
              <a:rPr b="0" i="0" lang="en-US" sz="1800" u="none" cap="none" strike="noStrike">
                <a:solidFill>
                  <a:srgbClr val="3F3F3F"/>
                </a:solidFill>
                <a:latin typeface="Century Gothic"/>
                <a:ea typeface="Century Gothic"/>
                <a:cs typeface="Century Gothic"/>
                <a:sym typeface="Century Gothic"/>
              </a:rPr>
              <a:t>People work out their challenges in collaboration with others</a:t>
            </a:r>
            <a:endParaRPr/>
          </a:p>
          <a:p>
            <a:pPr indent="0" lvl="0" marL="0" marR="0" rtl="0" algn="l">
              <a:spcBef>
                <a:spcPts val="1000"/>
              </a:spcBef>
              <a:spcAft>
                <a:spcPts val="0"/>
              </a:spcAft>
              <a:buClr>
                <a:schemeClr val="accent1"/>
              </a:buClr>
              <a:buSzPts val="1800"/>
              <a:buFont typeface="Noto Sans Symbols"/>
              <a:buNone/>
            </a:pPr>
            <a:r>
              <a:t/>
            </a:r>
            <a:endParaRPr sz="1800">
              <a:solidFill>
                <a:srgbClr val="3F3F3F"/>
              </a:solidFill>
              <a:latin typeface="Century Gothic"/>
              <a:ea typeface="Century Gothic"/>
              <a:cs typeface="Century Gothic"/>
              <a:sym typeface="Century Gothic"/>
            </a:endParaRPr>
          </a:p>
        </p:txBody>
      </p:sp>
      <p:sp>
        <p:nvSpPr>
          <p:cNvPr id="188" name="Google Shape;188;p21"/>
          <p:cNvSpPr txBox="1"/>
          <p:nvPr/>
        </p:nvSpPr>
        <p:spPr>
          <a:xfrm>
            <a:off x="6961037" y="788702"/>
            <a:ext cx="3968296" cy="128089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262626"/>
              </a:buClr>
              <a:buSzPts val="3200"/>
              <a:buFont typeface="Century Gothic"/>
              <a:buNone/>
            </a:pPr>
            <a:r>
              <a:rPr lang="en-US" sz="3200">
                <a:solidFill>
                  <a:srgbClr val="262626"/>
                </a:solidFill>
                <a:latin typeface="Century Gothic"/>
                <a:ea typeface="Century Gothic"/>
                <a:cs typeface="Century Gothic"/>
                <a:sym typeface="Century Gothic"/>
              </a:rPr>
              <a:t>How Millennials see themselves…</a:t>
            </a:r>
            <a:br>
              <a:rPr lang="en-US" sz="3200">
                <a:solidFill>
                  <a:srgbClr val="262626"/>
                </a:solidFill>
                <a:latin typeface="Century Gothic"/>
                <a:ea typeface="Century Gothic"/>
                <a:cs typeface="Century Gothic"/>
                <a:sym typeface="Century Gothic"/>
              </a:rPr>
            </a:br>
            <a:endParaRPr sz="3200">
              <a:solidFill>
                <a:srgbClr val="262626"/>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Google Shape;193;p22"/>
          <p:cNvSpPr txBox="1"/>
          <p:nvPr>
            <p:ph type="title"/>
          </p:nvPr>
        </p:nvSpPr>
        <p:spPr>
          <a:xfrm>
            <a:off x="2404122" y="779736"/>
            <a:ext cx="3968296" cy="128089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262626"/>
              </a:buClr>
              <a:buSzPts val="3240"/>
              <a:buFont typeface="Century Gothic"/>
              <a:buNone/>
            </a:pPr>
            <a:r>
              <a:rPr lang="en-US" sz="3240"/>
              <a:t>How Millennials see the church…</a:t>
            </a:r>
            <a:br>
              <a:rPr lang="en-US" sz="3240"/>
            </a:br>
            <a:endParaRPr sz="3240"/>
          </a:p>
        </p:txBody>
      </p:sp>
      <p:sp>
        <p:nvSpPr>
          <p:cNvPr id="194" name="Google Shape;194;p22"/>
          <p:cNvSpPr txBox="1"/>
          <p:nvPr>
            <p:ph idx="1" type="body"/>
          </p:nvPr>
        </p:nvSpPr>
        <p:spPr>
          <a:xfrm>
            <a:off x="2404122" y="2069592"/>
            <a:ext cx="4168204" cy="3777622"/>
          </a:xfrm>
          <a:prstGeom prst="rect">
            <a:avLst/>
          </a:prstGeom>
          <a:noFill/>
          <a:ln>
            <a:noFill/>
          </a:ln>
        </p:spPr>
        <p:txBody>
          <a:bodyPr anchorCtr="0" anchor="t" bIns="45700" lIns="91425" spcFirstLastPara="1" rIns="91425" wrap="square" tIns="45700">
            <a:noAutofit/>
          </a:bodyPr>
          <a:lstStyle/>
          <a:p>
            <a:pPr indent="-457200" lvl="0" marL="457200" rtl="0" algn="l">
              <a:spcBef>
                <a:spcPts val="0"/>
              </a:spcBef>
              <a:spcAft>
                <a:spcPts val="0"/>
              </a:spcAft>
              <a:buSzPts val="2000"/>
              <a:buFont typeface="Century Gothic"/>
              <a:buAutoNum type="arabicPeriod" startAt="3"/>
            </a:pPr>
            <a:r>
              <a:rPr b="1" i="1" lang="en-US" sz="2000"/>
              <a:t>Human beings are sinful, lost</a:t>
            </a:r>
            <a:endParaRPr sz="2000"/>
          </a:p>
          <a:p>
            <a:pPr indent="0" lvl="1" marL="400050" rtl="0" algn="l">
              <a:spcBef>
                <a:spcPts val="1000"/>
              </a:spcBef>
              <a:spcAft>
                <a:spcPts val="0"/>
              </a:spcAft>
              <a:buSzPts val="1800"/>
              <a:buNone/>
            </a:pPr>
            <a:r>
              <a:rPr lang="en-US" sz="1800"/>
              <a:t>Human beings are born in sin, fundamentally bad</a:t>
            </a:r>
            <a:endParaRPr/>
          </a:p>
          <a:p>
            <a:pPr indent="0" lvl="0" marL="0" rtl="0" algn="l">
              <a:spcBef>
                <a:spcPts val="1000"/>
              </a:spcBef>
              <a:spcAft>
                <a:spcPts val="0"/>
              </a:spcAft>
              <a:buSzPts val="1800"/>
              <a:buNone/>
            </a:pPr>
            <a:r>
              <a:t/>
            </a:r>
            <a:endParaRPr b="1" i="1"/>
          </a:p>
          <a:p>
            <a:pPr indent="-457200" lvl="0" marL="457200" rtl="0" algn="l">
              <a:spcBef>
                <a:spcPts val="1000"/>
              </a:spcBef>
              <a:spcAft>
                <a:spcPts val="0"/>
              </a:spcAft>
              <a:buSzPts val="2000"/>
              <a:buFont typeface="Century Gothic"/>
              <a:buAutoNum type="arabicPeriod" startAt="3"/>
            </a:pPr>
            <a:r>
              <a:rPr b="1" i="1" lang="en-US" sz="2000"/>
              <a:t>Vertical spirituality</a:t>
            </a:r>
            <a:endParaRPr sz="2000"/>
          </a:p>
          <a:p>
            <a:pPr indent="0" lvl="1" marL="457200" rtl="0" algn="l">
              <a:spcBef>
                <a:spcPts val="1000"/>
              </a:spcBef>
              <a:spcAft>
                <a:spcPts val="0"/>
              </a:spcAft>
              <a:buSzPts val="1800"/>
              <a:buNone/>
            </a:pPr>
            <a:r>
              <a:rPr lang="en-US" sz="1800"/>
              <a:t>Ultimate meaning is to leave the world and get up to God’s heaven to be with Christ our king</a:t>
            </a:r>
            <a:endParaRPr/>
          </a:p>
          <a:p>
            <a:pPr indent="0" lvl="1" marL="457200" rtl="0" algn="l">
              <a:spcBef>
                <a:spcPts val="1000"/>
              </a:spcBef>
              <a:spcAft>
                <a:spcPts val="0"/>
              </a:spcAft>
              <a:buSzPts val="1800"/>
              <a:buNone/>
            </a:pPr>
            <a:r>
              <a:t/>
            </a:r>
            <a:endParaRPr sz="1800"/>
          </a:p>
          <a:p>
            <a:pPr indent="-184150" lvl="1" marL="742950" rtl="0" algn="l">
              <a:spcBef>
                <a:spcPts val="1000"/>
              </a:spcBef>
              <a:spcAft>
                <a:spcPts val="0"/>
              </a:spcAft>
              <a:buSzPts val="1600"/>
              <a:buNone/>
            </a:pPr>
            <a:r>
              <a:t/>
            </a:r>
            <a:endParaRPr/>
          </a:p>
        </p:txBody>
      </p:sp>
      <p:sp>
        <p:nvSpPr>
          <p:cNvPr id="195" name="Google Shape;195;p22"/>
          <p:cNvSpPr txBox="1"/>
          <p:nvPr/>
        </p:nvSpPr>
        <p:spPr>
          <a:xfrm>
            <a:off x="6961036" y="2069592"/>
            <a:ext cx="4556915" cy="3777622"/>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chemeClr val="accent1"/>
              </a:buClr>
              <a:buSzPts val="2000"/>
              <a:buFont typeface="Century Gothic"/>
              <a:buAutoNum type="arabicPeriod" startAt="3"/>
            </a:pPr>
            <a:r>
              <a:rPr b="1" i="1" lang="en-US" sz="2000">
                <a:solidFill>
                  <a:srgbClr val="3F3F3F"/>
                </a:solidFill>
                <a:latin typeface="Century Gothic"/>
                <a:ea typeface="Century Gothic"/>
                <a:cs typeface="Century Gothic"/>
                <a:sym typeface="Century Gothic"/>
              </a:rPr>
              <a:t>Humans are filled with potential</a:t>
            </a:r>
            <a:endParaRPr sz="2000">
              <a:solidFill>
                <a:srgbClr val="3F3F3F"/>
              </a:solidFill>
              <a:latin typeface="Century Gothic"/>
              <a:ea typeface="Century Gothic"/>
              <a:cs typeface="Century Gothic"/>
              <a:sym typeface="Century Gothic"/>
            </a:endParaRPr>
          </a:p>
          <a:p>
            <a:pPr indent="0" lvl="1" marL="400050" marR="0" rtl="0" algn="l">
              <a:spcBef>
                <a:spcPts val="1000"/>
              </a:spcBef>
              <a:spcAft>
                <a:spcPts val="0"/>
              </a:spcAft>
              <a:buClr>
                <a:schemeClr val="accent1"/>
              </a:buClr>
              <a:buSzPts val="1800"/>
              <a:buFont typeface="Noto Sans Symbols"/>
              <a:buNone/>
            </a:pPr>
            <a:r>
              <a:rPr b="0" i="0" lang="en-US" sz="1800" u="none" cap="none" strike="noStrike">
                <a:solidFill>
                  <a:srgbClr val="3F3F3F"/>
                </a:solidFill>
                <a:latin typeface="Century Gothic"/>
                <a:ea typeface="Century Gothic"/>
                <a:cs typeface="Century Gothic"/>
                <a:sym typeface="Century Gothic"/>
              </a:rPr>
              <a:t>Human beings are vulnerable, both good and bad, and full of creativity</a:t>
            </a:r>
            <a:endParaRPr/>
          </a:p>
          <a:p>
            <a:pPr indent="0" lvl="2" marL="857250" marR="0" rtl="0" algn="l">
              <a:spcBef>
                <a:spcPts val="1000"/>
              </a:spcBef>
              <a:spcAft>
                <a:spcPts val="0"/>
              </a:spcAft>
              <a:buClr>
                <a:schemeClr val="accent1"/>
              </a:buClr>
              <a:buSzPts val="1400"/>
              <a:buFont typeface="Noto Sans Symbols"/>
              <a:buNone/>
            </a:pPr>
            <a:r>
              <a:t/>
            </a:r>
            <a:endParaRPr b="0" i="0" sz="1400" u="none" cap="none" strike="noStrike">
              <a:solidFill>
                <a:srgbClr val="3F3F3F"/>
              </a:solidFill>
              <a:latin typeface="Century Gothic"/>
              <a:ea typeface="Century Gothic"/>
              <a:cs typeface="Century Gothic"/>
              <a:sym typeface="Century Gothic"/>
            </a:endParaRPr>
          </a:p>
          <a:p>
            <a:pPr indent="-457200" lvl="0" marL="457200" marR="0" rtl="0" algn="l">
              <a:spcBef>
                <a:spcPts val="1000"/>
              </a:spcBef>
              <a:spcAft>
                <a:spcPts val="0"/>
              </a:spcAft>
              <a:buClr>
                <a:schemeClr val="accent1"/>
              </a:buClr>
              <a:buSzPts val="2000"/>
              <a:buFont typeface="Century Gothic"/>
              <a:buAutoNum type="arabicPeriod" startAt="3"/>
            </a:pPr>
            <a:r>
              <a:rPr b="1" i="1" lang="en-US" sz="2000">
                <a:solidFill>
                  <a:srgbClr val="3F3F3F"/>
                </a:solidFill>
                <a:latin typeface="Century Gothic"/>
                <a:ea typeface="Century Gothic"/>
                <a:cs typeface="Century Gothic"/>
                <a:sym typeface="Century Gothic"/>
              </a:rPr>
              <a:t>Horizontal spirituality</a:t>
            </a:r>
            <a:endParaRPr sz="2000">
              <a:solidFill>
                <a:srgbClr val="3F3F3F"/>
              </a:solidFill>
              <a:latin typeface="Century Gothic"/>
              <a:ea typeface="Century Gothic"/>
              <a:cs typeface="Century Gothic"/>
              <a:sym typeface="Century Gothic"/>
            </a:endParaRPr>
          </a:p>
          <a:p>
            <a:pPr indent="0" lvl="1" marL="400050" marR="0" rtl="0" algn="l">
              <a:spcBef>
                <a:spcPts val="1000"/>
              </a:spcBef>
              <a:spcAft>
                <a:spcPts val="0"/>
              </a:spcAft>
              <a:buClr>
                <a:schemeClr val="accent1"/>
              </a:buClr>
              <a:buSzPts val="1800"/>
              <a:buFont typeface="Noto Sans Symbols"/>
              <a:buNone/>
            </a:pPr>
            <a:r>
              <a:rPr b="0" i="0" lang="en-US" sz="1800" u="none" cap="none" strike="noStrike">
                <a:solidFill>
                  <a:srgbClr val="3F3F3F"/>
                </a:solidFill>
                <a:latin typeface="Century Gothic"/>
                <a:ea typeface="Century Gothic"/>
                <a:cs typeface="Century Gothic"/>
                <a:sym typeface="Century Gothic"/>
              </a:rPr>
              <a:t>Ultimate meaning is to transform ourselves and the world seeing Jesus as a Godly guide</a:t>
            </a:r>
            <a:endParaRPr b="0" i="0" sz="1600" u="none" cap="none" strike="noStrike">
              <a:solidFill>
                <a:srgbClr val="3F3F3F"/>
              </a:solidFill>
              <a:latin typeface="Century Gothic"/>
              <a:ea typeface="Century Gothic"/>
              <a:cs typeface="Century Gothic"/>
              <a:sym typeface="Century Gothic"/>
            </a:endParaRPr>
          </a:p>
          <a:p>
            <a:pPr indent="-228600" lvl="0" marL="342900" marR="0" rtl="0" algn="l">
              <a:spcBef>
                <a:spcPts val="1000"/>
              </a:spcBef>
              <a:spcAft>
                <a:spcPts val="0"/>
              </a:spcAft>
              <a:buClr>
                <a:schemeClr val="accent1"/>
              </a:buClr>
              <a:buSzPts val="1800"/>
              <a:buFont typeface="Century Gothic"/>
              <a:buNone/>
            </a:pPr>
            <a:r>
              <a:t/>
            </a:r>
            <a:endParaRPr sz="1800">
              <a:solidFill>
                <a:srgbClr val="3F3F3F"/>
              </a:solidFill>
              <a:latin typeface="Century Gothic"/>
              <a:ea typeface="Century Gothic"/>
              <a:cs typeface="Century Gothic"/>
              <a:sym typeface="Century Gothic"/>
            </a:endParaRPr>
          </a:p>
        </p:txBody>
      </p:sp>
      <p:sp>
        <p:nvSpPr>
          <p:cNvPr id="196" name="Google Shape;196;p22"/>
          <p:cNvSpPr txBox="1"/>
          <p:nvPr/>
        </p:nvSpPr>
        <p:spPr>
          <a:xfrm>
            <a:off x="6961037" y="788702"/>
            <a:ext cx="3968296" cy="128089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262626"/>
              </a:buClr>
              <a:buSzPts val="3200"/>
              <a:buFont typeface="Century Gothic"/>
              <a:buNone/>
            </a:pPr>
            <a:r>
              <a:rPr lang="en-US" sz="3200">
                <a:solidFill>
                  <a:srgbClr val="262626"/>
                </a:solidFill>
                <a:latin typeface="Century Gothic"/>
                <a:ea typeface="Century Gothic"/>
                <a:cs typeface="Century Gothic"/>
                <a:sym typeface="Century Gothic"/>
              </a:rPr>
              <a:t>How Millennials see themselves…</a:t>
            </a:r>
            <a:br>
              <a:rPr lang="en-US" sz="3200">
                <a:solidFill>
                  <a:srgbClr val="262626"/>
                </a:solidFill>
                <a:latin typeface="Century Gothic"/>
                <a:ea typeface="Century Gothic"/>
                <a:cs typeface="Century Gothic"/>
                <a:sym typeface="Century Gothic"/>
              </a:rPr>
            </a:br>
            <a:endParaRPr sz="3200">
              <a:solidFill>
                <a:srgbClr val="262626"/>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0" name="Shape 200"/>
        <p:cNvGrpSpPr/>
        <p:nvPr/>
      </p:nvGrpSpPr>
      <p:grpSpPr>
        <a:xfrm>
          <a:off x="0" y="0"/>
          <a:ext cx="0" cy="0"/>
          <a:chOff x="0" y="0"/>
          <a:chExt cx="0" cy="0"/>
        </a:xfrm>
      </p:grpSpPr>
      <p:sp>
        <p:nvSpPr>
          <p:cNvPr id="201" name="Google Shape;201;p23"/>
          <p:cNvSpPr txBox="1"/>
          <p:nvPr>
            <p:ph idx="1" type="body"/>
          </p:nvPr>
        </p:nvSpPr>
        <p:spPr>
          <a:xfrm>
            <a:off x="2181726" y="1090863"/>
            <a:ext cx="9657348" cy="482035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3200"/>
              <a:buNone/>
            </a:pPr>
            <a:r>
              <a:rPr b="1" lang="en-US" sz="3200"/>
              <a:t>Mark 1:15 (NRSV)</a:t>
            </a:r>
            <a:endParaRPr sz="3200"/>
          </a:p>
          <a:p>
            <a:pPr indent="0" lvl="0" marL="0" rtl="0" algn="l">
              <a:spcBef>
                <a:spcPts val="1000"/>
              </a:spcBef>
              <a:spcAft>
                <a:spcPts val="0"/>
              </a:spcAft>
              <a:buSzPts val="3200"/>
              <a:buNone/>
            </a:pPr>
            <a:r>
              <a:rPr lang="en-US" sz="3200"/>
              <a:t>The time is fulfilled, and the kingdom of God is at hand; repent, and believe in the good news.</a:t>
            </a:r>
            <a:endParaRPr/>
          </a:p>
          <a:p>
            <a:pPr indent="-139700" lvl="0" marL="342900" rtl="0" algn="l">
              <a:spcBef>
                <a:spcPts val="1000"/>
              </a:spcBef>
              <a:spcAft>
                <a:spcPts val="0"/>
              </a:spcAft>
              <a:buSzPts val="3200"/>
              <a:buNone/>
            </a:pPr>
            <a:r>
              <a:t/>
            </a:r>
            <a:endParaRPr sz="3200"/>
          </a:p>
          <a:p>
            <a:pPr indent="0" lvl="0" marL="0" rtl="0" algn="l">
              <a:spcBef>
                <a:spcPts val="1000"/>
              </a:spcBef>
              <a:spcAft>
                <a:spcPts val="0"/>
              </a:spcAft>
              <a:buSzPts val="3200"/>
              <a:buNone/>
            </a:pPr>
            <a:r>
              <a:rPr b="1" lang="en-US" sz="3200"/>
              <a:t>Mark 1:15 (The Message)</a:t>
            </a:r>
            <a:endParaRPr sz="3200"/>
          </a:p>
          <a:p>
            <a:pPr indent="0" lvl="0" marL="0" rtl="0" algn="l">
              <a:spcBef>
                <a:spcPts val="1000"/>
              </a:spcBef>
              <a:spcAft>
                <a:spcPts val="0"/>
              </a:spcAft>
              <a:buSzPts val="3200"/>
              <a:buNone/>
            </a:pPr>
            <a:r>
              <a:rPr lang="en-US" sz="3200"/>
              <a:t>Time’s up! God’s kingdom (reign) is here. Change your life and believe the Message.</a:t>
            </a:r>
            <a:endParaRPr/>
          </a:p>
          <a:p>
            <a:pPr indent="-139700" lvl="0" marL="342900" rtl="0" algn="l">
              <a:spcBef>
                <a:spcPts val="1000"/>
              </a:spcBef>
              <a:spcAft>
                <a:spcPts val="0"/>
              </a:spcAft>
              <a:buSzPts val="3200"/>
              <a:buNone/>
            </a:pPr>
            <a:r>
              <a:t/>
            </a:r>
            <a:endParaRPr sz="3200"/>
          </a:p>
          <a:p>
            <a:pPr indent="0" lvl="0" marL="0" rtl="0" algn="l">
              <a:spcBef>
                <a:spcPts val="1000"/>
              </a:spcBef>
              <a:spcAft>
                <a:spcPts val="0"/>
              </a:spcAft>
              <a:buSzPts val="3200"/>
              <a:buNone/>
            </a:pPr>
            <a:r>
              <a:t/>
            </a:r>
            <a:endParaRPr sz="3200"/>
          </a:p>
          <a:p>
            <a:pPr indent="-139700" lvl="0" marL="342900" rtl="0" algn="l">
              <a:spcBef>
                <a:spcPts val="1000"/>
              </a:spcBef>
              <a:spcAft>
                <a:spcPts val="0"/>
              </a:spcAft>
              <a:buSzPts val="3200"/>
              <a:buNone/>
            </a:pPr>
            <a:r>
              <a:t/>
            </a:r>
            <a:endParaRPr sz="3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sp>
        <p:nvSpPr>
          <p:cNvPr id="206" name="Google Shape;206;p24"/>
          <p:cNvSpPr txBox="1"/>
          <p:nvPr>
            <p:ph idx="1" type="body"/>
          </p:nvPr>
        </p:nvSpPr>
        <p:spPr>
          <a:xfrm>
            <a:off x="5702300" y="182880"/>
            <a:ext cx="6299200" cy="604012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SzPts val="2600"/>
              <a:buNone/>
            </a:pPr>
            <a:r>
              <a:rPr b="1" lang="en-US" sz="2600"/>
              <a:t>Mark 8:29-31</a:t>
            </a:r>
            <a:endParaRPr/>
          </a:p>
          <a:p>
            <a:pPr indent="0" lvl="0" marL="0" rtl="0" algn="just">
              <a:spcBef>
                <a:spcPts val="1000"/>
              </a:spcBef>
              <a:spcAft>
                <a:spcPts val="0"/>
              </a:spcAft>
              <a:buSzPts val="2700"/>
              <a:buNone/>
            </a:pPr>
            <a:r>
              <a:rPr b="1" lang="en-US" sz="2700"/>
              <a:t>29</a:t>
            </a:r>
            <a:r>
              <a:rPr lang="en-US" sz="2700"/>
              <a:t> Jesus then asked, "And you - what are you saying about me? Who am I?" Peter gave the answer: "You are the Christ, the Messiah."  </a:t>
            </a:r>
            <a:r>
              <a:rPr b="1" lang="en-US" sz="2700"/>
              <a:t>30</a:t>
            </a:r>
            <a:r>
              <a:rPr lang="en-US" sz="2700"/>
              <a:t> Jesus warned them to keep it quiet, not to breathe a word of it to anyone. </a:t>
            </a:r>
            <a:r>
              <a:rPr b="1" lang="en-US" sz="2700"/>
              <a:t>31</a:t>
            </a:r>
            <a:r>
              <a:rPr lang="en-US" sz="2700"/>
              <a:t> He then began explaining things to them: "It is necessary that the Son of Man proceed to an ordeal of suffering, be tried and found guilty by the elders, high priests, and religion scholars, be killed, and after three days rise up alive."</a:t>
            </a:r>
            <a:endParaRPr/>
          </a:p>
        </p:txBody>
      </p:sp>
      <p:pic>
        <p:nvPicPr>
          <p:cNvPr id="207" name="Google Shape;207;p24"/>
          <p:cNvPicPr preferRelativeResize="0"/>
          <p:nvPr/>
        </p:nvPicPr>
        <p:blipFill rotWithShape="1">
          <a:blip r:embed="rId3">
            <a:alphaModFix/>
          </a:blip>
          <a:srcRect b="1423" l="1354" r="2121" t="1602"/>
          <a:stretch/>
        </p:blipFill>
        <p:spPr>
          <a:xfrm>
            <a:off x="0" y="0"/>
            <a:ext cx="5384722" cy="6858000"/>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sp>
        <p:nvSpPr>
          <p:cNvPr id="212" name="Google Shape;212;p25"/>
          <p:cNvSpPr txBox="1"/>
          <p:nvPr>
            <p:ph idx="1" type="body"/>
          </p:nvPr>
        </p:nvSpPr>
        <p:spPr>
          <a:xfrm>
            <a:off x="5727700" y="520700"/>
            <a:ext cx="5976620" cy="6204124"/>
          </a:xfrm>
          <a:prstGeom prst="rect">
            <a:avLst/>
          </a:prstGeom>
          <a:noFill/>
          <a:ln>
            <a:noFill/>
          </a:ln>
        </p:spPr>
        <p:txBody>
          <a:bodyPr anchorCtr="0" anchor="t" bIns="45700" lIns="91425" spcFirstLastPara="1" rIns="91425" wrap="square" tIns="45700">
            <a:noAutofit/>
          </a:bodyPr>
          <a:lstStyle/>
          <a:p>
            <a:pPr indent="0" lvl="0" marL="0" rtl="0" algn="just">
              <a:lnSpc>
                <a:spcPct val="150000"/>
              </a:lnSpc>
              <a:spcBef>
                <a:spcPts val="0"/>
              </a:spcBef>
              <a:spcAft>
                <a:spcPts val="0"/>
              </a:spcAft>
              <a:buSzPts val="3200"/>
              <a:buNone/>
            </a:pPr>
            <a:r>
              <a:rPr b="1" lang="en-US" sz="3200"/>
              <a:t>Mark 2:27-28</a:t>
            </a:r>
            <a:endParaRPr/>
          </a:p>
          <a:p>
            <a:pPr indent="0" lvl="0" marL="0" rtl="0" algn="just">
              <a:spcBef>
                <a:spcPts val="1000"/>
              </a:spcBef>
              <a:spcAft>
                <a:spcPts val="0"/>
              </a:spcAft>
              <a:buSzPts val="3200"/>
              <a:buNone/>
            </a:pPr>
            <a:r>
              <a:rPr b="1" lang="en-US" sz="3200"/>
              <a:t>27</a:t>
            </a:r>
            <a:r>
              <a:rPr lang="en-US" sz="3200"/>
              <a:t> Then Jesus said, "The Sabbath was made to serve us; we weren't made to serve the Sabbath. </a:t>
            </a:r>
            <a:r>
              <a:rPr b="1" lang="en-US" sz="3200"/>
              <a:t>28</a:t>
            </a:r>
            <a:r>
              <a:rPr lang="en-US" sz="3200"/>
              <a:t> The Son of Man is no lackey to the Sabbath. He's in charge!" </a:t>
            </a:r>
            <a:endParaRPr/>
          </a:p>
        </p:txBody>
      </p:sp>
      <p:pic>
        <p:nvPicPr>
          <p:cNvPr id="213" name="Google Shape;213;p25"/>
          <p:cNvPicPr preferRelativeResize="0"/>
          <p:nvPr/>
        </p:nvPicPr>
        <p:blipFill rotWithShape="1">
          <a:blip r:embed="rId3">
            <a:alphaModFix/>
          </a:blip>
          <a:srcRect b="0" l="0" r="0" t="0"/>
          <a:stretch/>
        </p:blipFill>
        <p:spPr>
          <a:xfrm>
            <a:off x="0" y="1"/>
            <a:ext cx="4937760"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pic>
        <p:nvPicPr>
          <p:cNvPr id="218" name="Google Shape;218;p26"/>
          <p:cNvPicPr preferRelativeResize="0"/>
          <p:nvPr>
            <p:ph idx="1" type="body"/>
          </p:nvPr>
        </p:nvPicPr>
        <p:blipFill rotWithShape="1">
          <a:blip r:embed="rId3">
            <a:alphaModFix/>
          </a:blip>
          <a:srcRect b="0" l="14331" r="12786" t="0"/>
          <a:stretch/>
        </p:blipFill>
        <p:spPr>
          <a:xfrm>
            <a:off x="2286000" y="2421709"/>
            <a:ext cx="4737100" cy="4436292"/>
          </a:xfrm>
          <a:prstGeom prst="rect">
            <a:avLst/>
          </a:prstGeom>
          <a:noFill/>
          <a:ln>
            <a:noFill/>
          </a:ln>
        </p:spPr>
      </p:pic>
      <p:sp>
        <p:nvSpPr>
          <p:cNvPr id="219" name="Google Shape;219;p26"/>
          <p:cNvSpPr/>
          <p:nvPr/>
        </p:nvSpPr>
        <p:spPr>
          <a:xfrm>
            <a:off x="3920685" y="107850"/>
            <a:ext cx="6227264" cy="2167528"/>
          </a:xfrm>
          <a:prstGeom prst="wedgeEllipseCallout">
            <a:avLst>
              <a:gd fmla="val -28645" name="adj1"/>
              <a:gd fmla="val 70974" name="adj2"/>
            </a:avLst>
          </a:prstGeom>
          <a:solidFill>
            <a:schemeClr val="lt1"/>
          </a:solidFill>
          <a:ln cap="flat" cmpd="sng" w="76200">
            <a:solidFill>
              <a:srgbClr val="6472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0" name="Google Shape;220;p26"/>
          <p:cNvSpPr txBox="1"/>
          <p:nvPr/>
        </p:nvSpPr>
        <p:spPr>
          <a:xfrm>
            <a:off x="4850426" y="551172"/>
            <a:ext cx="5122200" cy="128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262626"/>
              </a:buClr>
              <a:buSzPts val="8000"/>
              <a:buFont typeface="Century Gothic"/>
              <a:buNone/>
            </a:pPr>
            <a:r>
              <a:rPr lang="en-US" sz="8000">
                <a:solidFill>
                  <a:srgbClr val="262626"/>
                </a:solidFill>
                <a:latin typeface="Century Gothic"/>
                <a:ea typeface="Century Gothic"/>
                <a:cs typeface="Century Gothic"/>
                <a:sym typeface="Century Gothic"/>
              </a:rPr>
              <a:t>So What?</a:t>
            </a:r>
            <a:endParaRPr sz="8000">
              <a:solidFill>
                <a:srgbClr val="262626"/>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4" name="Shape 224"/>
        <p:cNvGrpSpPr/>
        <p:nvPr/>
      </p:nvGrpSpPr>
      <p:grpSpPr>
        <a:xfrm>
          <a:off x="0" y="0"/>
          <a:ext cx="0" cy="0"/>
          <a:chOff x="0" y="0"/>
          <a:chExt cx="0" cy="0"/>
        </a:xfrm>
      </p:grpSpPr>
      <p:pic>
        <p:nvPicPr>
          <p:cNvPr id="225" name="Google Shape;225;p27"/>
          <p:cNvPicPr preferRelativeResize="0"/>
          <p:nvPr/>
        </p:nvPicPr>
        <p:blipFill rotWithShape="1">
          <a:blip r:embed="rId3">
            <a:alphaModFix/>
          </a:blip>
          <a:srcRect b="0" l="0" r="0" t="0"/>
          <a:stretch/>
        </p:blipFill>
        <p:spPr>
          <a:xfrm>
            <a:off x="-493294" y="1102894"/>
            <a:ext cx="5642811" cy="5642811"/>
          </a:xfrm>
          <a:prstGeom prst="rect">
            <a:avLst/>
          </a:prstGeom>
          <a:noFill/>
          <a:ln>
            <a:noFill/>
          </a:ln>
        </p:spPr>
      </p:pic>
      <p:pic>
        <p:nvPicPr>
          <p:cNvPr id="226" name="Google Shape;226;p27"/>
          <p:cNvPicPr preferRelativeResize="0"/>
          <p:nvPr/>
        </p:nvPicPr>
        <p:blipFill rotWithShape="1">
          <a:blip r:embed="rId4">
            <a:alphaModFix/>
          </a:blip>
          <a:srcRect b="0" l="0" r="0" t="0"/>
          <a:stretch/>
        </p:blipFill>
        <p:spPr>
          <a:xfrm flipH="1">
            <a:off x="6531428" y="1891445"/>
            <a:ext cx="5218554" cy="546033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pic>
        <p:nvPicPr>
          <p:cNvPr id="231" name="Google Shape;231;p28"/>
          <p:cNvPicPr preferRelativeResize="0"/>
          <p:nvPr/>
        </p:nvPicPr>
        <p:blipFill>
          <a:blip r:embed="rId3">
            <a:alphaModFix/>
          </a:blip>
          <a:stretch>
            <a:fillRect/>
          </a:stretch>
        </p:blipFill>
        <p:spPr>
          <a:xfrm>
            <a:off x="3133937" y="0"/>
            <a:ext cx="9143989" cy="6858000"/>
          </a:xfrm>
          <a:prstGeom prst="rect">
            <a:avLst/>
          </a:prstGeom>
          <a:noFill/>
          <a:ln>
            <a:noFill/>
          </a:ln>
        </p:spPr>
      </p:pic>
      <p:sp>
        <p:nvSpPr>
          <p:cNvPr id="232" name="Google Shape;232;p28"/>
          <p:cNvSpPr txBox="1"/>
          <p:nvPr>
            <p:ph idx="1" type="body"/>
          </p:nvPr>
        </p:nvSpPr>
        <p:spPr>
          <a:xfrm>
            <a:off x="4589175" y="68774"/>
            <a:ext cx="3369000" cy="102390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SzPts val="3600"/>
              <a:buNone/>
            </a:pPr>
            <a:r>
              <a:rPr b="1" lang="en-US" sz="3600">
                <a:solidFill>
                  <a:srgbClr val="FFFFFF"/>
                </a:solidFill>
              </a:rPr>
              <a:t>Daniel 7:13-14</a:t>
            </a:r>
            <a:endParaRPr>
              <a:solidFill>
                <a:srgbClr val="FFFFFF"/>
              </a:solidFill>
            </a:endParaRPr>
          </a:p>
          <a:p>
            <a:pPr indent="0" lvl="0" marL="0" rtl="0" algn="just">
              <a:spcBef>
                <a:spcPts val="1000"/>
              </a:spcBef>
              <a:spcAft>
                <a:spcPts val="0"/>
              </a:spcAft>
              <a:buSzPts val="3600"/>
              <a:buNone/>
            </a:pPr>
            <a:r>
              <a:t/>
            </a:r>
            <a:endParaRPr b="1" sz="32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6" name="Shape 236"/>
        <p:cNvGrpSpPr/>
        <p:nvPr/>
      </p:nvGrpSpPr>
      <p:grpSpPr>
        <a:xfrm>
          <a:off x="0" y="0"/>
          <a:ext cx="0" cy="0"/>
          <a:chOff x="0" y="0"/>
          <a:chExt cx="0" cy="0"/>
        </a:xfrm>
      </p:grpSpPr>
      <p:sp>
        <p:nvSpPr>
          <p:cNvPr id="237" name="Google Shape;237;p29"/>
          <p:cNvSpPr txBox="1"/>
          <p:nvPr>
            <p:ph idx="1" type="body"/>
          </p:nvPr>
        </p:nvSpPr>
        <p:spPr>
          <a:xfrm>
            <a:off x="2589212" y="962526"/>
            <a:ext cx="8575612" cy="4948696"/>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4000"/>
              <a:buNone/>
            </a:pPr>
            <a:r>
              <a:rPr lang="en-US" sz="4000"/>
              <a:t>Archetypes are innate, universal prototypes or patterns that are present in each of us. </a:t>
            </a:r>
            <a:endParaRPr sz="4000"/>
          </a:p>
          <a:p>
            <a:pPr indent="0" lvl="0" marL="0" rtl="0" algn="ctr">
              <a:spcBef>
                <a:spcPts val="1000"/>
              </a:spcBef>
              <a:spcAft>
                <a:spcPts val="0"/>
              </a:spcAft>
              <a:buSzPts val="4000"/>
              <a:buNone/>
            </a:pPr>
            <a:r>
              <a:t/>
            </a:r>
            <a:endParaRPr sz="4000"/>
          </a:p>
          <a:p>
            <a:pPr indent="0" lvl="0" marL="0" rtl="0" algn="ctr">
              <a:spcBef>
                <a:spcPts val="1000"/>
              </a:spcBef>
              <a:spcAft>
                <a:spcPts val="0"/>
              </a:spcAft>
              <a:buSzPts val="4000"/>
              <a:buNone/>
            </a:pPr>
            <a:r>
              <a:rPr lang="en-US" sz="4000"/>
              <a:t>They can be called into our consciousness by stories or experiences that act as triggers.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30"/>
          <p:cNvSpPr txBox="1"/>
          <p:nvPr>
            <p:ph idx="1" type="body"/>
          </p:nvPr>
        </p:nvSpPr>
        <p:spPr>
          <a:xfrm>
            <a:off x="2589212" y="2133600"/>
            <a:ext cx="8915400" cy="37776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pic>
        <p:nvPicPr>
          <p:cNvPr id="244" name="Google Shape;244;p30"/>
          <p:cNvPicPr preferRelativeResize="0"/>
          <p:nvPr/>
        </p:nvPicPr>
        <p:blipFill>
          <a:blip r:embed="rId3">
            <a:alphaModFix/>
          </a:blip>
          <a:stretch>
            <a:fillRect/>
          </a:stretch>
        </p:blipFill>
        <p:spPr>
          <a:xfrm>
            <a:off x="0" y="1162535"/>
            <a:ext cx="12192001" cy="453292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31"/>
          <p:cNvSpPr txBox="1"/>
          <p:nvPr>
            <p:ph type="title"/>
          </p:nvPr>
        </p:nvSpPr>
        <p:spPr>
          <a:xfrm>
            <a:off x="2384379" y="891692"/>
            <a:ext cx="3968296" cy="128089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262626"/>
              </a:buClr>
              <a:buSzPts val="3200"/>
              <a:buFont typeface="Century Gothic"/>
              <a:buNone/>
            </a:pPr>
            <a:r>
              <a:rPr lang="en-US" sz="3200"/>
              <a:t>How Millennials see the church…</a:t>
            </a:r>
            <a:br>
              <a:rPr lang="en-US" sz="3200"/>
            </a:br>
            <a:endParaRPr sz="3200"/>
          </a:p>
        </p:txBody>
      </p:sp>
      <p:sp>
        <p:nvSpPr>
          <p:cNvPr id="250" name="Google Shape;250;p31"/>
          <p:cNvSpPr txBox="1"/>
          <p:nvPr>
            <p:ph idx="1" type="body"/>
          </p:nvPr>
        </p:nvSpPr>
        <p:spPr>
          <a:xfrm>
            <a:off x="2384375" y="2188475"/>
            <a:ext cx="3968400" cy="2142900"/>
          </a:xfrm>
          <a:prstGeom prst="rect">
            <a:avLst/>
          </a:prstGeom>
          <a:noFill/>
          <a:ln>
            <a:noFill/>
          </a:ln>
        </p:spPr>
        <p:txBody>
          <a:bodyPr anchorCtr="0" anchor="t" bIns="45700" lIns="91425" spcFirstLastPara="1" rIns="91425" wrap="square" tIns="45700">
            <a:noAutofit/>
          </a:bodyPr>
          <a:lstStyle/>
          <a:p>
            <a:pPr indent="-215900" lvl="0" marL="342900" rtl="0" algn="l">
              <a:lnSpc>
                <a:spcPct val="90000"/>
              </a:lnSpc>
              <a:spcBef>
                <a:spcPts val="0"/>
              </a:spcBef>
              <a:spcAft>
                <a:spcPts val="0"/>
              </a:spcAft>
              <a:buSzPts val="2000"/>
              <a:buFont typeface="Century Gothic"/>
              <a:buNone/>
            </a:pPr>
            <a:r>
              <a:t/>
            </a:r>
            <a:endParaRPr b="1" i="1" sz="2000"/>
          </a:p>
          <a:p>
            <a:pPr indent="-342900" lvl="0" marL="342900" rtl="0" algn="l">
              <a:lnSpc>
                <a:spcPct val="90000"/>
              </a:lnSpc>
              <a:spcBef>
                <a:spcPts val="1000"/>
              </a:spcBef>
              <a:spcAft>
                <a:spcPts val="0"/>
              </a:spcAft>
              <a:buSzPts val="2000"/>
              <a:buFont typeface="Century Gothic"/>
              <a:buAutoNum type="arabicPeriod"/>
            </a:pPr>
            <a:r>
              <a:rPr b="1" i="1" lang="en-US" sz="2000"/>
              <a:t>Judging the world</a:t>
            </a:r>
            <a:endParaRPr/>
          </a:p>
          <a:p>
            <a:pPr indent="0" lvl="1" marL="457200" rtl="0" algn="l">
              <a:lnSpc>
                <a:spcPct val="90000"/>
              </a:lnSpc>
              <a:spcBef>
                <a:spcPts val="1000"/>
              </a:spcBef>
              <a:spcAft>
                <a:spcPts val="0"/>
              </a:spcAft>
              <a:buSzPts val="1800"/>
              <a:buNone/>
            </a:pPr>
            <a:r>
              <a:rPr lang="en-US" sz="1800"/>
              <a:t>Being worldly is bad, while being heavenly is good, church is a haven from the world</a:t>
            </a:r>
            <a:endParaRPr/>
          </a:p>
          <a:p>
            <a:pPr indent="0" lvl="1" marL="457200" rtl="0" algn="l">
              <a:lnSpc>
                <a:spcPct val="90000"/>
              </a:lnSpc>
              <a:spcBef>
                <a:spcPts val="1000"/>
              </a:spcBef>
              <a:spcAft>
                <a:spcPts val="0"/>
              </a:spcAft>
              <a:buSzPts val="1600"/>
              <a:buNone/>
            </a:pPr>
            <a:r>
              <a:t/>
            </a:r>
            <a:endParaRPr b="1" i="1"/>
          </a:p>
          <a:p>
            <a:pPr indent="0" lvl="0" marL="0" rtl="0" algn="l">
              <a:lnSpc>
                <a:spcPct val="90000"/>
              </a:lnSpc>
              <a:spcBef>
                <a:spcPts val="1000"/>
              </a:spcBef>
              <a:spcAft>
                <a:spcPts val="0"/>
              </a:spcAft>
              <a:buSzPts val="1800"/>
              <a:buNone/>
            </a:pPr>
            <a:r>
              <a:t/>
            </a:r>
            <a:endParaRPr b="1" i="1"/>
          </a:p>
        </p:txBody>
      </p:sp>
      <p:sp>
        <p:nvSpPr>
          <p:cNvPr id="251" name="Google Shape;251;p31"/>
          <p:cNvSpPr txBox="1"/>
          <p:nvPr/>
        </p:nvSpPr>
        <p:spPr>
          <a:xfrm>
            <a:off x="6703300" y="2172575"/>
            <a:ext cx="4778400" cy="4101000"/>
          </a:xfrm>
          <a:prstGeom prst="rect">
            <a:avLst/>
          </a:prstGeom>
          <a:noFill/>
          <a:ln>
            <a:noFill/>
          </a:ln>
        </p:spPr>
        <p:txBody>
          <a:bodyPr anchorCtr="0" anchor="t" bIns="45700" lIns="91425" spcFirstLastPara="1" rIns="91425" wrap="square" tIns="45700">
            <a:noAutofit/>
          </a:bodyPr>
          <a:lstStyle/>
          <a:p>
            <a:pPr indent="-215900" lvl="0" marL="342900" marR="0" rtl="0" algn="l">
              <a:lnSpc>
                <a:spcPct val="90000"/>
              </a:lnSpc>
              <a:spcBef>
                <a:spcPts val="0"/>
              </a:spcBef>
              <a:spcAft>
                <a:spcPts val="0"/>
              </a:spcAft>
              <a:buClr>
                <a:schemeClr val="accent1"/>
              </a:buClr>
              <a:buSzPts val="2000"/>
              <a:buFont typeface="Century Gothic"/>
              <a:buNone/>
            </a:pPr>
            <a:r>
              <a:t/>
            </a:r>
            <a:endParaRPr b="1" sz="2000">
              <a:solidFill>
                <a:srgbClr val="3F3F3F"/>
              </a:solidFill>
              <a:latin typeface="Century Gothic"/>
              <a:ea typeface="Century Gothic"/>
              <a:cs typeface="Century Gothic"/>
              <a:sym typeface="Century Gothic"/>
            </a:endParaRPr>
          </a:p>
          <a:p>
            <a:pPr indent="-444500" lvl="0" marL="342900" marR="0" rtl="0" algn="l">
              <a:lnSpc>
                <a:spcPct val="90000"/>
              </a:lnSpc>
              <a:spcBef>
                <a:spcPts val="1000"/>
              </a:spcBef>
              <a:spcAft>
                <a:spcPts val="0"/>
              </a:spcAft>
              <a:buClr>
                <a:schemeClr val="accent1"/>
              </a:buClr>
              <a:buSzPts val="3600"/>
              <a:buFont typeface="Calibri"/>
              <a:buAutoNum type="arabicPeriod"/>
            </a:pPr>
            <a:r>
              <a:rPr b="1" lang="en-US" sz="3600">
                <a:solidFill>
                  <a:srgbClr val="3F3F3F"/>
                </a:solidFill>
                <a:latin typeface="Calibri"/>
                <a:ea typeface="Calibri"/>
                <a:cs typeface="Calibri"/>
                <a:sym typeface="Calibri"/>
              </a:rPr>
              <a:t>Engaging the world</a:t>
            </a:r>
            <a:endParaRPr sz="3600">
              <a:latin typeface="Calibri"/>
              <a:ea typeface="Calibri"/>
              <a:cs typeface="Calibri"/>
              <a:sym typeface="Calibri"/>
            </a:endParaRPr>
          </a:p>
          <a:p>
            <a:pPr indent="0" lvl="1" marL="457200" marR="0" rtl="0" algn="l">
              <a:lnSpc>
                <a:spcPct val="90000"/>
              </a:lnSpc>
              <a:spcBef>
                <a:spcPts val="1000"/>
              </a:spcBef>
              <a:spcAft>
                <a:spcPts val="0"/>
              </a:spcAft>
              <a:buClr>
                <a:schemeClr val="accent1"/>
              </a:buClr>
              <a:buSzPts val="1800"/>
              <a:buFont typeface="Noto Sans Symbols"/>
              <a:buNone/>
            </a:pPr>
            <a:r>
              <a:rPr i="0" lang="en-US" sz="3600" u="none" cap="none" strike="noStrike">
                <a:solidFill>
                  <a:srgbClr val="3F3F3F"/>
                </a:solidFill>
                <a:latin typeface="Calibri"/>
                <a:ea typeface="Calibri"/>
                <a:cs typeface="Calibri"/>
                <a:sym typeface="Calibri"/>
              </a:rPr>
              <a:t>The world is where we live – we can choose how we live and what we make of it</a:t>
            </a:r>
            <a:endParaRPr sz="3600">
              <a:latin typeface="Calibri"/>
              <a:ea typeface="Calibri"/>
              <a:cs typeface="Calibri"/>
              <a:sym typeface="Calibri"/>
            </a:endParaRPr>
          </a:p>
          <a:p>
            <a:pPr indent="0" lvl="1" marL="457200" marR="0" rtl="0" algn="l">
              <a:lnSpc>
                <a:spcPct val="90000"/>
              </a:lnSpc>
              <a:spcBef>
                <a:spcPts val="1000"/>
              </a:spcBef>
              <a:spcAft>
                <a:spcPts val="0"/>
              </a:spcAft>
              <a:buClr>
                <a:schemeClr val="accent1"/>
              </a:buClr>
              <a:buSzPts val="1600"/>
              <a:buFont typeface="Noto Sans Symbols"/>
              <a:buNone/>
            </a:pPr>
            <a:r>
              <a:t/>
            </a:r>
            <a:endParaRPr b="0" i="0" sz="1600" u="none" cap="none" strike="noStrike">
              <a:solidFill>
                <a:srgbClr val="3F3F3F"/>
              </a:solidFill>
              <a:latin typeface="Century Gothic"/>
              <a:ea typeface="Century Gothic"/>
              <a:cs typeface="Century Gothic"/>
              <a:sym typeface="Century Gothic"/>
            </a:endParaRPr>
          </a:p>
        </p:txBody>
      </p:sp>
      <p:sp>
        <p:nvSpPr>
          <p:cNvPr id="252" name="Google Shape;252;p31"/>
          <p:cNvSpPr txBox="1"/>
          <p:nvPr/>
        </p:nvSpPr>
        <p:spPr>
          <a:xfrm>
            <a:off x="6961037" y="891692"/>
            <a:ext cx="3968296" cy="115759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262626"/>
              </a:buClr>
              <a:buSzPts val="3200"/>
              <a:buFont typeface="Century Gothic"/>
              <a:buNone/>
            </a:pPr>
            <a:r>
              <a:rPr lang="en-US" sz="3200">
                <a:solidFill>
                  <a:srgbClr val="262626"/>
                </a:solidFill>
                <a:latin typeface="Century Gothic"/>
                <a:ea typeface="Century Gothic"/>
                <a:cs typeface="Century Gothic"/>
                <a:sym typeface="Century Gothic"/>
              </a:rPr>
              <a:t>How Millennials see themselves…</a:t>
            </a:r>
            <a:br>
              <a:rPr lang="en-US" sz="3200">
                <a:solidFill>
                  <a:srgbClr val="262626"/>
                </a:solidFill>
                <a:latin typeface="Century Gothic"/>
                <a:ea typeface="Century Gothic"/>
                <a:cs typeface="Century Gothic"/>
                <a:sym typeface="Century Gothic"/>
              </a:rPr>
            </a:br>
            <a:endParaRPr sz="3200">
              <a:solidFill>
                <a:srgbClr val="262626"/>
              </a:solidFill>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6" name="Shape 256"/>
        <p:cNvGrpSpPr/>
        <p:nvPr/>
      </p:nvGrpSpPr>
      <p:grpSpPr>
        <a:xfrm>
          <a:off x="0" y="0"/>
          <a:ext cx="0" cy="0"/>
          <a:chOff x="0" y="0"/>
          <a:chExt cx="0" cy="0"/>
        </a:xfrm>
      </p:grpSpPr>
      <p:sp>
        <p:nvSpPr>
          <p:cNvPr id="257" name="Google Shape;257;p32"/>
          <p:cNvSpPr txBox="1"/>
          <p:nvPr>
            <p:ph type="title"/>
          </p:nvPr>
        </p:nvSpPr>
        <p:spPr>
          <a:xfrm>
            <a:off x="2384379" y="873404"/>
            <a:ext cx="3968296" cy="128089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262626"/>
              </a:buClr>
              <a:buSzPts val="3240"/>
              <a:buFont typeface="Century Gothic"/>
              <a:buNone/>
            </a:pPr>
            <a:r>
              <a:rPr lang="en-US" sz="3240"/>
              <a:t>How Millennials see the church…</a:t>
            </a:r>
            <a:br>
              <a:rPr lang="en-US" sz="3240"/>
            </a:br>
            <a:endParaRPr sz="3240"/>
          </a:p>
        </p:txBody>
      </p:sp>
      <p:sp>
        <p:nvSpPr>
          <p:cNvPr id="258" name="Google Shape;258;p32"/>
          <p:cNvSpPr txBox="1"/>
          <p:nvPr>
            <p:ph idx="1" type="body"/>
          </p:nvPr>
        </p:nvSpPr>
        <p:spPr>
          <a:xfrm>
            <a:off x="2109354" y="2154301"/>
            <a:ext cx="4168200" cy="3777600"/>
          </a:xfrm>
          <a:prstGeom prst="rect">
            <a:avLst/>
          </a:prstGeom>
          <a:noFill/>
          <a:ln>
            <a:noFill/>
          </a:ln>
        </p:spPr>
        <p:txBody>
          <a:bodyPr anchorCtr="0" anchor="t" bIns="45700" lIns="91425" spcFirstLastPara="1" rIns="91425" wrap="square" tIns="45700">
            <a:noAutofit/>
          </a:bodyPr>
          <a:lstStyle/>
          <a:p>
            <a:pPr indent="-228600" lvl="0" marL="342900" rtl="0" algn="l">
              <a:spcBef>
                <a:spcPts val="0"/>
              </a:spcBef>
              <a:spcAft>
                <a:spcPts val="0"/>
              </a:spcAft>
              <a:buSzPts val="1800"/>
              <a:buFont typeface="Century Gothic"/>
              <a:buNone/>
            </a:pPr>
            <a:r>
              <a:t/>
            </a:r>
            <a:endParaRPr b="1" i="1"/>
          </a:p>
          <a:p>
            <a:pPr indent="-457200" lvl="0" marL="457200" rtl="0" algn="l">
              <a:spcBef>
                <a:spcPts val="1000"/>
              </a:spcBef>
              <a:spcAft>
                <a:spcPts val="0"/>
              </a:spcAft>
              <a:buSzPts val="2000"/>
              <a:buFont typeface="Century Gothic"/>
              <a:buAutoNum type="arabicPeriod" startAt="2"/>
            </a:pPr>
            <a:r>
              <a:rPr b="1" i="1" lang="en-US" sz="2000"/>
              <a:t>Focus on the individual</a:t>
            </a:r>
            <a:endParaRPr sz="2000"/>
          </a:p>
          <a:p>
            <a:pPr indent="0" lvl="1" marL="457200" rtl="0" algn="l">
              <a:spcBef>
                <a:spcPts val="1000"/>
              </a:spcBef>
              <a:spcAft>
                <a:spcPts val="0"/>
              </a:spcAft>
              <a:buSzPts val="1800"/>
              <a:buNone/>
            </a:pPr>
            <a:r>
              <a:rPr lang="en-US" sz="1800"/>
              <a:t>People in church seek personal salvation, inner focus</a:t>
            </a:r>
            <a:endParaRPr/>
          </a:p>
          <a:p>
            <a:pPr indent="-184150" lvl="1" marL="742950" rtl="0" algn="l">
              <a:spcBef>
                <a:spcPts val="1000"/>
              </a:spcBef>
              <a:spcAft>
                <a:spcPts val="0"/>
              </a:spcAft>
              <a:buSzPts val="1600"/>
              <a:buNone/>
            </a:pPr>
            <a:r>
              <a:t/>
            </a:r>
            <a:endParaRPr/>
          </a:p>
        </p:txBody>
      </p:sp>
      <p:sp>
        <p:nvSpPr>
          <p:cNvPr id="259" name="Google Shape;259;p32"/>
          <p:cNvSpPr txBox="1"/>
          <p:nvPr/>
        </p:nvSpPr>
        <p:spPr>
          <a:xfrm>
            <a:off x="6806425" y="2154300"/>
            <a:ext cx="4743900" cy="4421400"/>
          </a:xfrm>
          <a:prstGeom prst="rect">
            <a:avLst/>
          </a:prstGeom>
          <a:noFill/>
          <a:ln>
            <a:noFill/>
          </a:ln>
        </p:spPr>
        <p:txBody>
          <a:bodyPr anchorCtr="0" anchor="t" bIns="45700" lIns="91425" spcFirstLastPara="1" rIns="91425" wrap="square" tIns="45700">
            <a:noAutofit/>
          </a:bodyPr>
          <a:lstStyle/>
          <a:p>
            <a:pPr indent="0" lvl="1" marL="457200" marR="0" rtl="0" algn="l">
              <a:spcBef>
                <a:spcPts val="0"/>
              </a:spcBef>
              <a:spcAft>
                <a:spcPts val="0"/>
              </a:spcAft>
              <a:buClr>
                <a:schemeClr val="accent1"/>
              </a:buClr>
              <a:buSzPts val="1600"/>
              <a:buFont typeface="Noto Sans Symbols"/>
              <a:buNone/>
            </a:pPr>
            <a:r>
              <a:t/>
            </a:r>
            <a:endParaRPr b="0" i="0" sz="1600" u="none" cap="none" strike="noStrike">
              <a:solidFill>
                <a:srgbClr val="3F3F3F"/>
              </a:solidFill>
              <a:latin typeface="Century Gothic"/>
              <a:ea typeface="Century Gothic"/>
              <a:cs typeface="Century Gothic"/>
              <a:sym typeface="Century Gothic"/>
            </a:endParaRPr>
          </a:p>
          <a:p>
            <a:pPr indent="-558800" lvl="0" marL="457200" marR="0" rtl="0" algn="l">
              <a:spcBef>
                <a:spcPts val="1000"/>
              </a:spcBef>
              <a:spcAft>
                <a:spcPts val="0"/>
              </a:spcAft>
              <a:buClr>
                <a:schemeClr val="accent1"/>
              </a:buClr>
              <a:buSzPts val="3600"/>
              <a:buFont typeface="Century Gothic"/>
              <a:buAutoNum type="arabicPeriod" startAt="2"/>
            </a:pPr>
            <a:r>
              <a:rPr b="1" lang="en-US" sz="3600">
                <a:solidFill>
                  <a:srgbClr val="3F3F3F"/>
                </a:solidFill>
                <a:latin typeface="Century Gothic"/>
                <a:ea typeface="Century Gothic"/>
                <a:cs typeface="Century Gothic"/>
                <a:sym typeface="Century Gothic"/>
              </a:rPr>
              <a:t>Focus on community</a:t>
            </a:r>
            <a:endParaRPr sz="3600"/>
          </a:p>
          <a:p>
            <a:pPr indent="0" lvl="1" marL="400050" marR="0" rtl="0" algn="l">
              <a:spcBef>
                <a:spcPts val="1000"/>
              </a:spcBef>
              <a:spcAft>
                <a:spcPts val="0"/>
              </a:spcAft>
              <a:buClr>
                <a:schemeClr val="accent1"/>
              </a:buClr>
              <a:buSzPts val="1800"/>
              <a:buFont typeface="Noto Sans Symbols"/>
              <a:buNone/>
            </a:pPr>
            <a:r>
              <a:rPr b="0" i="0" lang="en-US" sz="3600" u="none" cap="none" strike="noStrike">
                <a:solidFill>
                  <a:srgbClr val="3F3F3F"/>
                </a:solidFill>
                <a:latin typeface="Century Gothic"/>
                <a:ea typeface="Century Gothic"/>
                <a:cs typeface="Century Gothic"/>
                <a:sym typeface="Century Gothic"/>
              </a:rPr>
              <a:t>People work out their challenges in collaboration with others</a:t>
            </a:r>
            <a:endParaRPr sz="3600"/>
          </a:p>
          <a:p>
            <a:pPr indent="0" lvl="0" marL="0" marR="0" rtl="0" algn="l">
              <a:spcBef>
                <a:spcPts val="1000"/>
              </a:spcBef>
              <a:spcAft>
                <a:spcPts val="0"/>
              </a:spcAft>
              <a:buClr>
                <a:schemeClr val="accent1"/>
              </a:buClr>
              <a:buSzPts val="1800"/>
              <a:buFont typeface="Noto Sans Symbols"/>
              <a:buNone/>
            </a:pPr>
            <a:r>
              <a:t/>
            </a:r>
            <a:endParaRPr sz="1800">
              <a:solidFill>
                <a:srgbClr val="3F3F3F"/>
              </a:solidFill>
              <a:latin typeface="Century Gothic"/>
              <a:ea typeface="Century Gothic"/>
              <a:cs typeface="Century Gothic"/>
              <a:sym typeface="Century Gothic"/>
            </a:endParaRPr>
          </a:p>
        </p:txBody>
      </p:sp>
      <p:sp>
        <p:nvSpPr>
          <p:cNvPr id="260" name="Google Shape;260;p32"/>
          <p:cNvSpPr txBox="1"/>
          <p:nvPr/>
        </p:nvSpPr>
        <p:spPr>
          <a:xfrm>
            <a:off x="6961037" y="917965"/>
            <a:ext cx="3968296" cy="119176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262626"/>
              </a:buClr>
              <a:buSzPts val="3200"/>
              <a:buFont typeface="Century Gothic"/>
              <a:buNone/>
            </a:pPr>
            <a:r>
              <a:rPr lang="en-US" sz="3200">
                <a:solidFill>
                  <a:srgbClr val="262626"/>
                </a:solidFill>
                <a:latin typeface="Century Gothic"/>
                <a:ea typeface="Century Gothic"/>
                <a:cs typeface="Century Gothic"/>
                <a:sym typeface="Century Gothic"/>
              </a:rPr>
              <a:t>How Millennials see themselves…</a:t>
            </a:r>
            <a:br>
              <a:rPr lang="en-US" sz="3200">
                <a:solidFill>
                  <a:srgbClr val="262626"/>
                </a:solidFill>
                <a:latin typeface="Century Gothic"/>
                <a:ea typeface="Century Gothic"/>
                <a:cs typeface="Century Gothic"/>
                <a:sym typeface="Century Gothic"/>
              </a:rPr>
            </a:br>
            <a:endParaRPr sz="3200">
              <a:solidFill>
                <a:srgbClr val="262626"/>
              </a:solidFill>
              <a:latin typeface="Century Gothic"/>
              <a:ea typeface="Century Gothic"/>
              <a:cs typeface="Century Gothic"/>
              <a:sym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4" name="Shape 264"/>
        <p:cNvGrpSpPr/>
        <p:nvPr/>
      </p:nvGrpSpPr>
      <p:grpSpPr>
        <a:xfrm>
          <a:off x="0" y="0"/>
          <a:ext cx="0" cy="0"/>
          <a:chOff x="0" y="0"/>
          <a:chExt cx="0" cy="0"/>
        </a:xfrm>
      </p:grpSpPr>
      <p:pic>
        <p:nvPicPr>
          <p:cNvPr id="265" name="Google Shape;265;p33"/>
          <p:cNvPicPr preferRelativeResize="0"/>
          <p:nvPr>
            <p:ph idx="1" type="body"/>
          </p:nvPr>
        </p:nvPicPr>
        <p:blipFill rotWithShape="1">
          <a:blip r:embed="rId3">
            <a:alphaModFix/>
          </a:blip>
          <a:srcRect b="0" l="0" r="0" t="0"/>
          <a:stretch/>
        </p:blipFill>
        <p:spPr>
          <a:xfrm>
            <a:off x="3922776" y="405383"/>
            <a:ext cx="4390423" cy="5759675"/>
          </a:xfrm>
          <a:prstGeom prst="roundRect">
            <a:avLst>
              <a:gd fmla="val 4167" name="adj"/>
            </a:avLst>
          </a:prstGeom>
          <a:solidFill>
            <a:srgbClr val="FFFFFF"/>
          </a:solidFill>
          <a:ln cap="sq" cmpd="sng" w="76200">
            <a:solidFill>
              <a:srgbClr val="292929"/>
            </a:solidFill>
            <a:prstDash val="solid"/>
            <a:miter lim="800000"/>
            <a:headEnd len="sm" w="sm" type="none"/>
            <a:tailEnd len="sm" w="sm" type="none"/>
          </a:ln>
          <a:effectLst>
            <a:reflection blurRad="0" dir="5400000" dist="5000" endA="0" endPos="28000" fadeDir="5400000" kx="0" rotWithShape="0" algn="bl" stA="28000" stPos="0" sy="-100000" ky="0"/>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9" name="Shape 269"/>
        <p:cNvGrpSpPr/>
        <p:nvPr/>
      </p:nvGrpSpPr>
      <p:grpSpPr>
        <a:xfrm>
          <a:off x="0" y="0"/>
          <a:ext cx="0" cy="0"/>
          <a:chOff x="0" y="0"/>
          <a:chExt cx="0" cy="0"/>
        </a:xfrm>
      </p:grpSpPr>
      <p:sp>
        <p:nvSpPr>
          <p:cNvPr id="270" name="Google Shape;270;p34"/>
          <p:cNvSpPr txBox="1"/>
          <p:nvPr>
            <p:ph type="title"/>
          </p:nvPr>
        </p:nvSpPr>
        <p:spPr>
          <a:xfrm>
            <a:off x="2404122" y="779736"/>
            <a:ext cx="3968296" cy="128089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262626"/>
              </a:buClr>
              <a:buSzPts val="3240"/>
              <a:buFont typeface="Century Gothic"/>
              <a:buNone/>
            </a:pPr>
            <a:r>
              <a:rPr lang="en-US" sz="3240"/>
              <a:t>How Millennials see the church…</a:t>
            </a:r>
            <a:br>
              <a:rPr lang="en-US" sz="3240"/>
            </a:br>
            <a:endParaRPr sz="3240"/>
          </a:p>
        </p:txBody>
      </p:sp>
      <p:sp>
        <p:nvSpPr>
          <p:cNvPr id="271" name="Google Shape;271;p34"/>
          <p:cNvSpPr txBox="1"/>
          <p:nvPr>
            <p:ph idx="1" type="body"/>
          </p:nvPr>
        </p:nvSpPr>
        <p:spPr>
          <a:xfrm>
            <a:off x="1940047" y="1974667"/>
            <a:ext cx="4168200" cy="3777600"/>
          </a:xfrm>
          <a:prstGeom prst="rect">
            <a:avLst/>
          </a:prstGeom>
          <a:noFill/>
          <a:ln>
            <a:noFill/>
          </a:ln>
        </p:spPr>
        <p:txBody>
          <a:bodyPr anchorCtr="0" anchor="t" bIns="45700" lIns="91425" spcFirstLastPara="1" rIns="91425" wrap="square" tIns="45700">
            <a:noAutofit/>
          </a:bodyPr>
          <a:lstStyle/>
          <a:p>
            <a:pPr indent="-330200" lvl="0" marL="457200" rtl="0" algn="l">
              <a:spcBef>
                <a:spcPts val="0"/>
              </a:spcBef>
              <a:spcAft>
                <a:spcPts val="0"/>
              </a:spcAft>
              <a:buSzPts val="2000"/>
              <a:buFont typeface="Century Gothic"/>
              <a:buNone/>
            </a:pPr>
            <a:r>
              <a:t/>
            </a:r>
            <a:endParaRPr b="1" i="1" sz="2000"/>
          </a:p>
          <a:p>
            <a:pPr indent="-457200" lvl="0" marL="457200" rtl="0" algn="l">
              <a:spcBef>
                <a:spcPts val="1000"/>
              </a:spcBef>
              <a:spcAft>
                <a:spcPts val="0"/>
              </a:spcAft>
              <a:buSzPts val="2000"/>
              <a:buFont typeface="Century Gothic"/>
              <a:buAutoNum type="arabicPeriod" startAt="3"/>
            </a:pPr>
            <a:r>
              <a:rPr b="1" i="1" lang="en-US" sz="2000"/>
              <a:t>Human beings are sinful, lost</a:t>
            </a:r>
            <a:endParaRPr sz="2000"/>
          </a:p>
          <a:p>
            <a:pPr indent="0" lvl="1" marL="400050" rtl="0" algn="l">
              <a:spcBef>
                <a:spcPts val="1000"/>
              </a:spcBef>
              <a:spcAft>
                <a:spcPts val="0"/>
              </a:spcAft>
              <a:buSzPts val="1800"/>
              <a:buNone/>
            </a:pPr>
            <a:r>
              <a:rPr lang="en-US" sz="1800"/>
              <a:t>Human beings are born in sin, fundamentally bad</a:t>
            </a:r>
            <a:endParaRPr sz="1800"/>
          </a:p>
          <a:p>
            <a:pPr indent="-184150" lvl="1" marL="742950" rtl="0" algn="l">
              <a:spcBef>
                <a:spcPts val="1000"/>
              </a:spcBef>
              <a:spcAft>
                <a:spcPts val="0"/>
              </a:spcAft>
              <a:buSzPts val="1600"/>
              <a:buNone/>
            </a:pPr>
            <a:r>
              <a:t/>
            </a:r>
            <a:endParaRPr/>
          </a:p>
        </p:txBody>
      </p:sp>
      <p:sp>
        <p:nvSpPr>
          <p:cNvPr id="272" name="Google Shape;272;p34"/>
          <p:cNvSpPr txBox="1"/>
          <p:nvPr/>
        </p:nvSpPr>
        <p:spPr>
          <a:xfrm>
            <a:off x="6445500" y="1659975"/>
            <a:ext cx="5431500" cy="4451700"/>
          </a:xfrm>
          <a:prstGeom prst="rect">
            <a:avLst/>
          </a:prstGeom>
          <a:noFill/>
          <a:ln>
            <a:noFill/>
          </a:ln>
        </p:spPr>
        <p:txBody>
          <a:bodyPr anchorCtr="0" anchor="t" bIns="45700" lIns="91425" spcFirstLastPara="1" rIns="91425" wrap="square" tIns="45700">
            <a:noAutofit/>
          </a:bodyPr>
          <a:lstStyle/>
          <a:p>
            <a:pPr indent="-330200" lvl="0" marL="457200" marR="0" rtl="0" algn="l">
              <a:spcBef>
                <a:spcPts val="0"/>
              </a:spcBef>
              <a:spcAft>
                <a:spcPts val="0"/>
              </a:spcAft>
              <a:buClr>
                <a:schemeClr val="accent1"/>
              </a:buClr>
              <a:buSzPts val="2000"/>
              <a:buFont typeface="Century Gothic"/>
              <a:buNone/>
            </a:pPr>
            <a:r>
              <a:t/>
            </a:r>
            <a:endParaRPr b="1" i="1" sz="3600">
              <a:solidFill>
                <a:srgbClr val="3F3F3F"/>
              </a:solidFill>
              <a:latin typeface="Century Gothic"/>
              <a:ea typeface="Century Gothic"/>
              <a:cs typeface="Century Gothic"/>
              <a:sym typeface="Century Gothic"/>
            </a:endParaRPr>
          </a:p>
          <a:p>
            <a:pPr indent="-558800" lvl="0" marL="457200" marR="0" rtl="0" algn="l">
              <a:spcBef>
                <a:spcPts val="1000"/>
              </a:spcBef>
              <a:spcAft>
                <a:spcPts val="0"/>
              </a:spcAft>
              <a:buClr>
                <a:schemeClr val="accent1"/>
              </a:buClr>
              <a:buSzPts val="3600"/>
              <a:buFont typeface="Century Gothic"/>
              <a:buAutoNum type="arabicPeriod" startAt="3"/>
            </a:pPr>
            <a:r>
              <a:rPr b="1" i="1" lang="en-US" sz="3600">
                <a:solidFill>
                  <a:srgbClr val="3F3F3F"/>
                </a:solidFill>
                <a:latin typeface="Century Gothic"/>
                <a:ea typeface="Century Gothic"/>
                <a:cs typeface="Century Gothic"/>
                <a:sym typeface="Century Gothic"/>
              </a:rPr>
              <a:t>Humans are filled with potential</a:t>
            </a:r>
            <a:endParaRPr sz="3600">
              <a:solidFill>
                <a:srgbClr val="3F3F3F"/>
              </a:solidFill>
              <a:latin typeface="Century Gothic"/>
              <a:ea typeface="Century Gothic"/>
              <a:cs typeface="Century Gothic"/>
              <a:sym typeface="Century Gothic"/>
            </a:endParaRPr>
          </a:p>
          <a:p>
            <a:pPr indent="0" lvl="1" marL="400050" marR="0" rtl="0" algn="l">
              <a:spcBef>
                <a:spcPts val="1000"/>
              </a:spcBef>
              <a:spcAft>
                <a:spcPts val="0"/>
              </a:spcAft>
              <a:buClr>
                <a:schemeClr val="accent1"/>
              </a:buClr>
              <a:buSzPts val="1800"/>
              <a:buFont typeface="Noto Sans Symbols"/>
              <a:buNone/>
            </a:pPr>
            <a:r>
              <a:rPr b="0" i="0" lang="en-US" sz="3600" u="none" cap="none" strike="noStrike">
                <a:solidFill>
                  <a:srgbClr val="3F3F3F"/>
                </a:solidFill>
                <a:latin typeface="Century Gothic"/>
                <a:ea typeface="Century Gothic"/>
                <a:cs typeface="Century Gothic"/>
                <a:sym typeface="Century Gothic"/>
              </a:rPr>
              <a:t>Human beings are vulnerable, both good and bad, and full of creativity</a:t>
            </a:r>
            <a:endParaRPr sz="3600"/>
          </a:p>
          <a:p>
            <a:pPr indent="0" lvl="2" marL="857250" marR="0" rtl="0" algn="l">
              <a:spcBef>
                <a:spcPts val="1000"/>
              </a:spcBef>
              <a:spcAft>
                <a:spcPts val="0"/>
              </a:spcAft>
              <a:buClr>
                <a:schemeClr val="accent1"/>
              </a:buClr>
              <a:buSzPts val="1400"/>
              <a:buFont typeface="Noto Sans Symbols"/>
              <a:buNone/>
            </a:pPr>
            <a:r>
              <a:t/>
            </a:r>
            <a:endParaRPr b="0" i="0" sz="3600" u="none" cap="none" strike="noStrike">
              <a:solidFill>
                <a:srgbClr val="3F3F3F"/>
              </a:solidFill>
              <a:latin typeface="Century Gothic"/>
              <a:ea typeface="Century Gothic"/>
              <a:cs typeface="Century Gothic"/>
              <a:sym typeface="Century Gothic"/>
            </a:endParaRPr>
          </a:p>
        </p:txBody>
      </p:sp>
      <p:sp>
        <p:nvSpPr>
          <p:cNvPr id="273" name="Google Shape;273;p34"/>
          <p:cNvSpPr txBox="1"/>
          <p:nvPr/>
        </p:nvSpPr>
        <p:spPr>
          <a:xfrm>
            <a:off x="6961037" y="788702"/>
            <a:ext cx="3968296" cy="128089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262626"/>
              </a:buClr>
              <a:buSzPts val="3200"/>
              <a:buFont typeface="Century Gothic"/>
              <a:buNone/>
            </a:pPr>
            <a:r>
              <a:rPr lang="en-US" sz="3200">
                <a:solidFill>
                  <a:srgbClr val="262626"/>
                </a:solidFill>
                <a:latin typeface="Century Gothic"/>
                <a:ea typeface="Century Gothic"/>
                <a:cs typeface="Century Gothic"/>
                <a:sym typeface="Century Gothic"/>
              </a:rPr>
              <a:t>How Millennials see themselves…</a:t>
            </a:r>
            <a:br>
              <a:rPr lang="en-US" sz="3200">
                <a:solidFill>
                  <a:srgbClr val="262626"/>
                </a:solidFill>
                <a:latin typeface="Century Gothic"/>
                <a:ea typeface="Century Gothic"/>
                <a:cs typeface="Century Gothic"/>
                <a:sym typeface="Century Gothic"/>
              </a:rPr>
            </a:br>
            <a:endParaRPr sz="3200">
              <a:solidFill>
                <a:srgbClr val="262626"/>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pic>
        <p:nvPicPr>
          <p:cNvPr id="279" name="Google Shape;279;p35"/>
          <p:cNvPicPr preferRelativeResize="0"/>
          <p:nvPr/>
        </p:nvPicPr>
        <p:blipFill>
          <a:blip r:embed="rId3">
            <a:alphaModFix/>
          </a:blip>
          <a:stretch>
            <a:fillRect/>
          </a:stretch>
        </p:blipFill>
        <p:spPr>
          <a:xfrm>
            <a:off x="2251625" y="0"/>
            <a:ext cx="9143982" cy="6858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sp>
        <p:nvSpPr>
          <p:cNvPr id="284" name="Google Shape;284;p36"/>
          <p:cNvSpPr txBox="1"/>
          <p:nvPr>
            <p:ph type="title"/>
          </p:nvPr>
        </p:nvSpPr>
        <p:spPr>
          <a:xfrm>
            <a:off x="2404122" y="779736"/>
            <a:ext cx="3968296" cy="128089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262626"/>
              </a:buClr>
              <a:buSzPts val="3240"/>
              <a:buFont typeface="Century Gothic"/>
              <a:buNone/>
            </a:pPr>
            <a:r>
              <a:rPr lang="en-US" sz="3240"/>
              <a:t>How Millennials see the church…</a:t>
            </a:r>
            <a:br>
              <a:rPr lang="en-US" sz="3240"/>
            </a:br>
            <a:endParaRPr sz="3240"/>
          </a:p>
        </p:txBody>
      </p:sp>
      <p:sp>
        <p:nvSpPr>
          <p:cNvPr id="285" name="Google Shape;285;p36"/>
          <p:cNvSpPr txBox="1"/>
          <p:nvPr>
            <p:ph idx="1" type="body"/>
          </p:nvPr>
        </p:nvSpPr>
        <p:spPr>
          <a:xfrm>
            <a:off x="1974447" y="2069592"/>
            <a:ext cx="4168200" cy="2349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b="1" i="1"/>
          </a:p>
          <a:p>
            <a:pPr indent="-457200" lvl="0" marL="457200" rtl="0" algn="l">
              <a:spcBef>
                <a:spcPts val="1000"/>
              </a:spcBef>
              <a:spcAft>
                <a:spcPts val="0"/>
              </a:spcAft>
              <a:buSzPts val="2000"/>
              <a:buFont typeface="Century Gothic"/>
              <a:buAutoNum type="arabicPeriod" startAt="4"/>
            </a:pPr>
            <a:r>
              <a:rPr b="1" i="1" lang="en-US" sz="2000"/>
              <a:t>Vertical spirituality</a:t>
            </a:r>
            <a:endParaRPr sz="2000"/>
          </a:p>
          <a:p>
            <a:pPr indent="0" lvl="1" marL="457200" rtl="0" algn="l">
              <a:spcBef>
                <a:spcPts val="1000"/>
              </a:spcBef>
              <a:spcAft>
                <a:spcPts val="0"/>
              </a:spcAft>
              <a:buSzPts val="1800"/>
              <a:buNone/>
            </a:pPr>
            <a:r>
              <a:rPr lang="en-US" sz="1800"/>
              <a:t>Ultimate meaning is to leave the world and get up to God’s heaven to be with Christ our king</a:t>
            </a:r>
            <a:endParaRPr/>
          </a:p>
          <a:p>
            <a:pPr indent="0" lvl="1" marL="457200" rtl="0" algn="l">
              <a:spcBef>
                <a:spcPts val="1000"/>
              </a:spcBef>
              <a:spcAft>
                <a:spcPts val="0"/>
              </a:spcAft>
              <a:buSzPts val="1800"/>
              <a:buNone/>
            </a:pPr>
            <a:r>
              <a:t/>
            </a:r>
            <a:endParaRPr sz="1800"/>
          </a:p>
          <a:p>
            <a:pPr indent="-184150" lvl="1" marL="742950" rtl="0" algn="l">
              <a:spcBef>
                <a:spcPts val="1000"/>
              </a:spcBef>
              <a:spcAft>
                <a:spcPts val="0"/>
              </a:spcAft>
              <a:buSzPts val="1600"/>
              <a:buNone/>
            </a:pPr>
            <a:r>
              <a:t/>
            </a:r>
            <a:endParaRPr/>
          </a:p>
        </p:txBody>
      </p:sp>
      <p:sp>
        <p:nvSpPr>
          <p:cNvPr id="286" name="Google Shape;286;p36"/>
          <p:cNvSpPr txBox="1"/>
          <p:nvPr/>
        </p:nvSpPr>
        <p:spPr>
          <a:xfrm>
            <a:off x="6372425" y="1556850"/>
            <a:ext cx="5624700" cy="2862600"/>
          </a:xfrm>
          <a:prstGeom prst="rect">
            <a:avLst/>
          </a:prstGeom>
          <a:noFill/>
          <a:ln>
            <a:noFill/>
          </a:ln>
        </p:spPr>
        <p:txBody>
          <a:bodyPr anchorCtr="0" anchor="t" bIns="45700" lIns="91425" spcFirstLastPara="1" rIns="91425" wrap="square" tIns="45700">
            <a:noAutofit/>
          </a:bodyPr>
          <a:lstStyle/>
          <a:p>
            <a:pPr indent="-330200" lvl="0" marL="457200" marR="0" rtl="0" algn="l">
              <a:spcBef>
                <a:spcPts val="0"/>
              </a:spcBef>
              <a:spcAft>
                <a:spcPts val="0"/>
              </a:spcAft>
              <a:buClr>
                <a:schemeClr val="accent1"/>
              </a:buClr>
              <a:buSzPts val="2000"/>
              <a:buFont typeface="Century Gothic"/>
              <a:buNone/>
            </a:pPr>
            <a:r>
              <a:t/>
            </a:r>
            <a:endParaRPr b="1" i="1" sz="3600">
              <a:solidFill>
                <a:srgbClr val="3F3F3F"/>
              </a:solidFill>
              <a:latin typeface="Century Gothic"/>
              <a:ea typeface="Century Gothic"/>
              <a:cs typeface="Century Gothic"/>
              <a:sym typeface="Century Gothic"/>
            </a:endParaRPr>
          </a:p>
          <a:p>
            <a:pPr indent="-558800" lvl="0" marL="457200" marR="0" rtl="0" algn="l">
              <a:spcBef>
                <a:spcPts val="1000"/>
              </a:spcBef>
              <a:spcAft>
                <a:spcPts val="0"/>
              </a:spcAft>
              <a:buClr>
                <a:schemeClr val="accent1"/>
              </a:buClr>
              <a:buSzPts val="3600"/>
              <a:buFont typeface="Century Gothic"/>
              <a:buAutoNum type="arabicPeriod" startAt="4"/>
            </a:pPr>
            <a:r>
              <a:rPr b="1" i="1" lang="en-US" sz="3600">
                <a:solidFill>
                  <a:srgbClr val="3F3F3F"/>
                </a:solidFill>
                <a:latin typeface="Century Gothic"/>
                <a:ea typeface="Century Gothic"/>
                <a:cs typeface="Century Gothic"/>
                <a:sym typeface="Century Gothic"/>
              </a:rPr>
              <a:t>Horizontal spirituality</a:t>
            </a:r>
            <a:endParaRPr sz="3600">
              <a:solidFill>
                <a:srgbClr val="3F3F3F"/>
              </a:solidFill>
              <a:latin typeface="Century Gothic"/>
              <a:ea typeface="Century Gothic"/>
              <a:cs typeface="Century Gothic"/>
              <a:sym typeface="Century Gothic"/>
            </a:endParaRPr>
          </a:p>
          <a:p>
            <a:pPr indent="0" lvl="1" marL="400050" marR="0" rtl="0" algn="l">
              <a:spcBef>
                <a:spcPts val="1000"/>
              </a:spcBef>
              <a:spcAft>
                <a:spcPts val="0"/>
              </a:spcAft>
              <a:buClr>
                <a:schemeClr val="accent1"/>
              </a:buClr>
              <a:buSzPts val="1800"/>
              <a:buFont typeface="Noto Sans Symbols"/>
              <a:buNone/>
            </a:pPr>
            <a:r>
              <a:rPr b="0" i="0" lang="en-US" sz="3600" u="none" cap="none" strike="noStrike">
                <a:solidFill>
                  <a:srgbClr val="3F3F3F"/>
                </a:solidFill>
                <a:latin typeface="Century Gothic"/>
                <a:ea typeface="Century Gothic"/>
                <a:cs typeface="Century Gothic"/>
                <a:sym typeface="Century Gothic"/>
              </a:rPr>
              <a:t>Ultimate meaning is to transform ourselves and the world seeing Jesus as a Godly guide</a:t>
            </a:r>
            <a:endParaRPr b="0" i="0" sz="3600" u="none" cap="none" strike="noStrike">
              <a:solidFill>
                <a:srgbClr val="3F3F3F"/>
              </a:solidFill>
              <a:latin typeface="Century Gothic"/>
              <a:ea typeface="Century Gothic"/>
              <a:cs typeface="Century Gothic"/>
              <a:sym typeface="Century Gothic"/>
            </a:endParaRPr>
          </a:p>
          <a:p>
            <a:pPr indent="-228600" lvl="0" marL="342900" marR="0" rtl="0" algn="l">
              <a:spcBef>
                <a:spcPts val="1000"/>
              </a:spcBef>
              <a:spcAft>
                <a:spcPts val="0"/>
              </a:spcAft>
              <a:buClr>
                <a:schemeClr val="accent1"/>
              </a:buClr>
              <a:buSzPts val="1800"/>
              <a:buFont typeface="Century Gothic"/>
              <a:buNone/>
            </a:pPr>
            <a:r>
              <a:t/>
            </a:r>
            <a:endParaRPr sz="3600">
              <a:solidFill>
                <a:srgbClr val="3F3F3F"/>
              </a:solidFill>
              <a:latin typeface="Century Gothic"/>
              <a:ea typeface="Century Gothic"/>
              <a:cs typeface="Century Gothic"/>
              <a:sym typeface="Century Gothic"/>
            </a:endParaRPr>
          </a:p>
        </p:txBody>
      </p:sp>
      <p:sp>
        <p:nvSpPr>
          <p:cNvPr id="287" name="Google Shape;287;p36"/>
          <p:cNvSpPr txBox="1"/>
          <p:nvPr/>
        </p:nvSpPr>
        <p:spPr>
          <a:xfrm>
            <a:off x="6961037" y="788702"/>
            <a:ext cx="3968296" cy="128089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262626"/>
              </a:buClr>
              <a:buSzPts val="3200"/>
              <a:buFont typeface="Century Gothic"/>
              <a:buNone/>
            </a:pPr>
            <a:r>
              <a:rPr lang="en-US" sz="3200">
                <a:solidFill>
                  <a:srgbClr val="262626"/>
                </a:solidFill>
                <a:latin typeface="Century Gothic"/>
                <a:ea typeface="Century Gothic"/>
                <a:cs typeface="Century Gothic"/>
                <a:sym typeface="Century Gothic"/>
              </a:rPr>
              <a:t>How Millennials see themselves…</a:t>
            </a:r>
            <a:br>
              <a:rPr lang="en-US" sz="3200">
                <a:solidFill>
                  <a:srgbClr val="262626"/>
                </a:solidFill>
                <a:latin typeface="Century Gothic"/>
                <a:ea typeface="Century Gothic"/>
                <a:cs typeface="Century Gothic"/>
                <a:sym typeface="Century Gothic"/>
              </a:rPr>
            </a:br>
            <a:endParaRPr sz="3200">
              <a:solidFill>
                <a:srgbClr val="262626"/>
              </a:solidFill>
              <a:latin typeface="Century Gothic"/>
              <a:ea typeface="Century Gothic"/>
              <a:cs typeface="Century Gothic"/>
              <a:sym typeface="Century Gothic"/>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 name="Shape 291"/>
        <p:cNvGrpSpPr/>
        <p:nvPr/>
      </p:nvGrpSpPr>
      <p:grpSpPr>
        <a:xfrm>
          <a:off x="0" y="0"/>
          <a:ext cx="0" cy="0"/>
          <a:chOff x="0" y="0"/>
          <a:chExt cx="0" cy="0"/>
        </a:xfrm>
      </p:grpSpPr>
      <p:pic>
        <p:nvPicPr>
          <p:cNvPr id="292" name="Google Shape;292;p37"/>
          <p:cNvPicPr preferRelativeResize="0"/>
          <p:nvPr/>
        </p:nvPicPr>
        <p:blipFill rotWithShape="1">
          <a:blip r:embed="rId3">
            <a:alphaModFix/>
          </a:blip>
          <a:srcRect b="0" l="0" r="0" t="3280"/>
          <a:stretch/>
        </p:blipFill>
        <p:spPr>
          <a:xfrm>
            <a:off x="5315928" y="294574"/>
            <a:ext cx="3351807" cy="3399994"/>
          </a:xfrm>
          <a:prstGeom prst="ellipse">
            <a:avLst/>
          </a:prstGeom>
          <a:noFill/>
          <a:ln>
            <a:noFill/>
          </a:ln>
        </p:spPr>
      </p:pic>
      <p:pic>
        <p:nvPicPr>
          <p:cNvPr id="293" name="Google Shape;293;p37"/>
          <p:cNvPicPr preferRelativeResize="0"/>
          <p:nvPr/>
        </p:nvPicPr>
        <p:blipFill rotWithShape="1">
          <a:blip r:embed="rId4">
            <a:alphaModFix/>
          </a:blip>
          <a:srcRect b="0" l="0" r="0" t="0"/>
          <a:stretch/>
        </p:blipFill>
        <p:spPr>
          <a:xfrm>
            <a:off x="4341368" y="4087368"/>
            <a:ext cx="3681902" cy="2770632"/>
          </a:xfrm>
          <a:prstGeom prst="rect">
            <a:avLst/>
          </a:prstGeom>
          <a:noFill/>
          <a:ln>
            <a:noFill/>
          </a:ln>
        </p:spPr>
      </p:pic>
      <p:pic>
        <p:nvPicPr>
          <p:cNvPr id="294" name="Google Shape;294;p37"/>
          <p:cNvPicPr preferRelativeResize="0"/>
          <p:nvPr/>
        </p:nvPicPr>
        <p:blipFill rotWithShape="1">
          <a:blip r:embed="rId5">
            <a:alphaModFix/>
          </a:blip>
          <a:srcRect b="0" l="0" r="0" t="0"/>
          <a:stretch/>
        </p:blipFill>
        <p:spPr>
          <a:xfrm>
            <a:off x="1307338" y="3535551"/>
            <a:ext cx="2800350" cy="3322449"/>
          </a:xfrm>
          <a:prstGeom prst="rect">
            <a:avLst/>
          </a:prstGeom>
          <a:noFill/>
          <a:ln>
            <a:noFill/>
          </a:ln>
        </p:spPr>
      </p:pic>
      <p:pic>
        <p:nvPicPr>
          <p:cNvPr id="295" name="Google Shape;295;p37"/>
          <p:cNvPicPr preferRelativeResize="0"/>
          <p:nvPr/>
        </p:nvPicPr>
        <p:blipFill rotWithShape="1">
          <a:blip r:embed="rId6">
            <a:alphaModFix/>
          </a:blip>
          <a:srcRect b="0" l="0" r="0" t="0"/>
          <a:stretch/>
        </p:blipFill>
        <p:spPr>
          <a:xfrm>
            <a:off x="6309733" y="3535550"/>
            <a:ext cx="5848656" cy="3322449"/>
          </a:xfrm>
          <a:prstGeom prst="rect">
            <a:avLst/>
          </a:prstGeom>
          <a:noFill/>
          <a:ln>
            <a:noFill/>
          </a:ln>
        </p:spPr>
      </p:pic>
      <p:pic>
        <p:nvPicPr>
          <p:cNvPr id="296" name="Google Shape;296;p37"/>
          <p:cNvPicPr preferRelativeResize="0"/>
          <p:nvPr/>
        </p:nvPicPr>
        <p:blipFill rotWithShape="1">
          <a:blip r:embed="rId7">
            <a:alphaModFix/>
          </a:blip>
          <a:srcRect b="26996" l="0" r="0" t="0"/>
          <a:stretch/>
        </p:blipFill>
        <p:spPr>
          <a:xfrm>
            <a:off x="9045904" y="294574"/>
            <a:ext cx="2581275" cy="2763520"/>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297" name="Google Shape;297;p37"/>
          <p:cNvPicPr preferRelativeResize="0"/>
          <p:nvPr/>
        </p:nvPicPr>
        <p:blipFill rotWithShape="1">
          <a:blip r:embed="rId8">
            <a:alphaModFix/>
          </a:blip>
          <a:srcRect b="0" l="0" r="31273" t="0"/>
          <a:stretch/>
        </p:blipFill>
        <p:spPr>
          <a:xfrm>
            <a:off x="1905895" y="418058"/>
            <a:ext cx="3031865" cy="2640036"/>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pic>
        <p:nvPicPr>
          <p:cNvPr id="302" name="Google Shape;302;p38"/>
          <p:cNvPicPr preferRelativeResize="0"/>
          <p:nvPr/>
        </p:nvPicPr>
        <p:blipFill rotWithShape="1">
          <a:blip r:embed="rId3">
            <a:alphaModFix/>
          </a:blip>
          <a:srcRect b="5111" l="0" r="0" t="4518"/>
          <a:stretch/>
        </p:blipFill>
        <p:spPr>
          <a:xfrm>
            <a:off x="284479" y="101600"/>
            <a:ext cx="6160957" cy="4175760"/>
          </a:xfrm>
          <a:prstGeom prst="rect">
            <a:avLst/>
          </a:prstGeom>
          <a:noFill/>
          <a:ln>
            <a:noFill/>
          </a:ln>
        </p:spPr>
      </p:pic>
      <p:pic>
        <p:nvPicPr>
          <p:cNvPr id="303" name="Google Shape;303;p38"/>
          <p:cNvPicPr preferRelativeResize="0"/>
          <p:nvPr/>
        </p:nvPicPr>
        <p:blipFill rotWithShape="1">
          <a:blip r:embed="rId4">
            <a:alphaModFix/>
          </a:blip>
          <a:srcRect b="0" l="0" r="0" t="0"/>
          <a:stretch/>
        </p:blipFill>
        <p:spPr>
          <a:xfrm>
            <a:off x="6116320" y="2691154"/>
            <a:ext cx="5975374" cy="416684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Google Shape;309;p39"/>
          <p:cNvSpPr txBox="1"/>
          <p:nvPr>
            <p:ph idx="1" type="body"/>
          </p:nvPr>
        </p:nvSpPr>
        <p:spPr>
          <a:xfrm>
            <a:off x="2159444" y="1630680"/>
            <a:ext cx="8915400" cy="377762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5400"/>
              <a:buNone/>
            </a:pPr>
            <a:r>
              <a:rPr lang="en-US" sz="5400">
                <a:solidFill>
                  <a:srgbClr val="262626"/>
                </a:solidFill>
                <a:latin typeface="Corsiva"/>
                <a:ea typeface="Corsiva"/>
                <a:cs typeface="Corsiva"/>
                <a:sym typeface="Corsiva"/>
              </a:rPr>
              <a:t>Time’s up! God’s reign is here. Change your life and believe the message.</a:t>
            </a:r>
            <a:endParaRPr/>
          </a:p>
          <a:p>
            <a:pPr indent="0" lvl="0" marL="0" rtl="0" algn="l">
              <a:spcBef>
                <a:spcPts val="1000"/>
              </a:spcBef>
              <a:spcAft>
                <a:spcPts val="0"/>
              </a:spcAft>
              <a:buSzPts val="3600"/>
              <a:buNone/>
            </a:pPr>
            <a:r>
              <a:t/>
            </a:r>
            <a:endParaRPr sz="3600">
              <a:latin typeface="Corsiva"/>
              <a:ea typeface="Corsiva"/>
              <a:cs typeface="Corsiva"/>
              <a:sym typeface="Corsiva"/>
            </a:endParaRPr>
          </a:p>
        </p:txBody>
      </p:sp>
      <p:sp>
        <p:nvSpPr>
          <p:cNvPr id="310" name="Google Shape;310;p39"/>
          <p:cNvSpPr txBox="1"/>
          <p:nvPr/>
        </p:nvSpPr>
        <p:spPr>
          <a:xfrm>
            <a:off x="5276725" y="4898550"/>
            <a:ext cx="6393900" cy="125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latin typeface="Century Gothic"/>
                <a:ea typeface="Century Gothic"/>
                <a:cs typeface="Century Gothic"/>
                <a:sym typeface="Century Gothic"/>
              </a:rPr>
              <a:t>Are we listening?</a:t>
            </a:r>
            <a:endParaRPr sz="3600">
              <a:latin typeface="Century Gothic"/>
              <a:ea typeface="Century Gothic"/>
              <a:cs typeface="Century Gothic"/>
              <a:sym typeface="Century Gothic"/>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isp">
  <a:themeElements>
    <a:clrScheme name="Wisp">
      <a:dk1>
        <a:srgbClr val="000000"/>
      </a:dk1>
      <a:lt1>
        <a:srgbClr val="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